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32" r:id="rId6"/>
    <p:sldId id="561" r:id="rId7"/>
    <p:sldId id="562" r:id="rId8"/>
    <p:sldId id="563" r:id="rId9"/>
    <p:sldId id="565" r:id="rId10"/>
    <p:sldId id="554" r:id="rId11"/>
    <p:sldId id="566" r:id="rId12"/>
    <p:sldId id="567" r:id="rId13"/>
    <p:sldId id="569" r:id="rId14"/>
    <p:sldId id="570" r:id="rId15"/>
    <p:sldId id="571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AE10924B-5014-4D82-B019-F300F3CBD350}"/>
    <pc:docChg chg="undo redo custSel addSld delSld modSld sldOrd">
      <pc:chgData name="Siniša Vuksan" userId="3af124f9-b8e7-46e3-9422-21ae1d17ac0b" providerId="ADAL" clId="{AE10924B-5014-4D82-B019-F300F3CBD350}" dt="2021-10-15T15:06:26.977" v="2283" actId="14100"/>
      <pc:docMkLst>
        <pc:docMk/>
      </pc:docMkLst>
      <pc:sldChg chg="modSp">
        <pc:chgData name="Siniša Vuksan" userId="3af124f9-b8e7-46e3-9422-21ae1d17ac0b" providerId="ADAL" clId="{AE10924B-5014-4D82-B019-F300F3CBD350}" dt="2021-10-15T13:33:52.305" v="1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AE10924B-5014-4D82-B019-F300F3CBD350}" dt="2021-10-15T13:33:52.305" v="1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AE10924B-5014-4D82-B019-F300F3CBD350}" dt="2021-10-15T14:57:50.330" v="2018" actId="2696"/>
        <pc:sldMkLst>
          <pc:docMk/>
          <pc:sldMk cId="1534151175" sldId="511"/>
        </pc:sldMkLst>
      </pc:sldChg>
      <pc:sldChg chg="del">
        <pc:chgData name="Siniša Vuksan" userId="3af124f9-b8e7-46e3-9422-21ae1d17ac0b" providerId="ADAL" clId="{AE10924B-5014-4D82-B019-F300F3CBD350}" dt="2021-10-15T14:57:52.487" v="2020" actId="2696"/>
        <pc:sldMkLst>
          <pc:docMk/>
          <pc:sldMk cId="41832759" sldId="513"/>
        </pc:sldMkLst>
      </pc:sldChg>
      <pc:sldChg chg="delSp modSp ord delAnim modAnim">
        <pc:chgData name="Siniša Vuksan" userId="3af124f9-b8e7-46e3-9422-21ae1d17ac0b" providerId="ADAL" clId="{AE10924B-5014-4D82-B019-F300F3CBD350}" dt="2021-10-15T13:57:48.919" v="393" actId="1037"/>
        <pc:sldMkLst>
          <pc:docMk/>
          <pc:sldMk cId="3097567879" sldId="532"/>
        </pc:sldMkLst>
        <pc:spChg chg="mod">
          <ac:chgData name="Siniša Vuksan" userId="3af124f9-b8e7-46e3-9422-21ae1d17ac0b" providerId="ADAL" clId="{AE10924B-5014-4D82-B019-F300F3CBD350}" dt="2021-10-15T13:56:47.044" v="368" actId="1036"/>
          <ac:spMkLst>
            <pc:docMk/>
            <pc:sldMk cId="3097567879" sldId="532"/>
            <ac:spMk id="6" creationId="{010AB125-9086-4261-98B4-FC5A0801347C}"/>
          </ac:spMkLst>
        </pc:spChg>
        <pc:spChg chg="mod">
          <ac:chgData name="Siniša Vuksan" userId="3af124f9-b8e7-46e3-9422-21ae1d17ac0b" providerId="ADAL" clId="{AE10924B-5014-4D82-B019-F300F3CBD350}" dt="2021-10-15T13:39:56.169" v="26" actId="1076"/>
          <ac:spMkLst>
            <pc:docMk/>
            <pc:sldMk cId="3097567879" sldId="532"/>
            <ac:spMk id="7" creationId="{0256D9EB-C20B-45FA-9F3D-124012366C9E}"/>
          </ac:spMkLst>
        </pc:spChg>
        <pc:spChg chg="del">
          <ac:chgData name="Siniša Vuksan" userId="3af124f9-b8e7-46e3-9422-21ae1d17ac0b" providerId="ADAL" clId="{AE10924B-5014-4D82-B019-F300F3CBD350}" dt="2021-10-15T13:41:33.235" v="51" actId="478"/>
          <ac:spMkLst>
            <pc:docMk/>
            <pc:sldMk cId="3097567879" sldId="532"/>
            <ac:spMk id="8" creationId="{42E9A6C6-69A9-4F0F-9AD9-652B1755042D}"/>
          </ac:spMkLst>
        </pc:spChg>
        <pc:spChg chg="del">
          <ac:chgData name="Siniša Vuksan" userId="3af124f9-b8e7-46e3-9422-21ae1d17ac0b" providerId="ADAL" clId="{AE10924B-5014-4D82-B019-F300F3CBD350}" dt="2021-10-15T13:41:36.453" v="53" actId="478"/>
          <ac:spMkLst>
            <pc:docMk/>
            <pc:sldMk cId="3097567879" sldId="532"/>
            <ac:spMk id="9" creationId="{D430A011-3F25-4379-8CB7-5ACA6462F60B}"/>
          </ac:spMkLst>
        </pc:spChg>
        <pc:spChg chg="del">
          <ac:chgData name="Siniša Vuksan" userId="3af124f9-b8e7-46e3-9422-21ae1d17ac0b" providerId="ADAL" clId="{AE10924B-5014-4D82-B019-F300F3CBD350}" dt="2021-10-15T13:41:42.732" v="55" actId="478"/>
          <ac:spMkLst>
            <pc:docMk/>
            <pc:sldMk cId="3097567879" sldId="532"/>
            <ac:spMk id="10" creationId="{EFC79650-F91A-410A-976A-80D39028F022}"/>
          </ac:spMkLst>
        </pc:spChg>
        <pc:spChg chg="del">
          <ac:chgData name="Siniša Vuksan" userId="3af124f9-b8e7-46e3-9422-21ae1d17ac0b" providerId="ADAL" clId="{AE10924B-5014-4D82-B019-F300F3CBD350}" dt="2021-10-15T13:41:34.688" v="52" actId="478"/>
          <ac:spMkLst>
            <pc:docMk/>
            <pc:sldMk cId="3097567879" sldId="532"/>
            <ac:spMk id="11" creationId="{FD4A2DE0-E546-476A-8E6D-F482F05AD2CC}"/>
          </ac:spMkLst>
        </pc:spChg>
        <pc:spChg chg="del">
          <ac:chgData name="Siniša Vuksan" userId="3af124f9-b8e7-46e3-9422-21ae1d17ac0b" providerId="ADAL" clId="{AE10924B-5014-4D82-B019-F300F3CBD350}" dt="2021-10-15T13:41:40.060" v="54" actId="478"/>
          <ac:spMkLst>
            <pc:docMk/>
            <pc:sldMk cId="3097567879" sldId="532"/>
            <ac:spMk id="12" creationId="{75784C83-0B31-42E2-8B05-3962215B0C1C}"/>
          </ac:spMkLst>
        </pc:spChg>
        <pc:picChg chg="mod">
          <ac:chgData name="Siniša Vuksan" userId="3af124f9-b8e7-46e3-9422-21ae1d17ac0b" providerId="ADAL" clId="{AE10924B-5014-4D82-B019-F300F3CBD350}" dt="2021-10-15T13:57:48.919" v="393" actId="1037"/>
          <ac:picMkLst>
            <pc:docMk/>
            <pc:sldMk cId="3097567879" sldId="532"/>
            <ac:picMk id="2" creationId="{79AB126F-5218-4223-8FB3-6BD5D18FF2B3}"/>
          </ac:picMkLst>
        </pc:picChg>
        <pc:picChg chg="mod">
          <ac:chgData name="Siniša Vuksan" userId="3af124f9-b8e7-46e3-9422-21ae1d17ac0b" providerId="ADAL" clId="{AE10924B-5014-4D82-B019-F300F3CBD350}" dt="2021-10-15T13:39:49.434" v="25" actId="14100"/>
          <ac:picMkLst>
            <pc:docMk/>
            <pc:sldMk cId="309756787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AE10924B-5014-4D82-B019-F300F3CBD350}" dt="2021-10-15T13:59:52.016" v="452" actId="2696"/>
        <pc:sldMkLst>
          <pc:docMk/>
          <pc:sldMk cId="3379815026" sldId="535"/>
        </pc:sldMkLst>
      </pc:sldChg>
      <pc:sldChg chg="del">
        <pc:chgData name="Siniša Vuksan" userId="3af124f9-b8e7-46e3-9422-21ae1d17ac0b" providerId="ADAL" clId="{AE10924B-5014-4D82-B019-F300F3CBD350}" dt="2021-10-15T14:57:50.767" v="2019" actId="2696"/>
        <pc:sldMkLst>
          <pc:docMk/>
          <pc:sldMk cId="828877914" sldId="548"/>
        </pc:sldMkLst>
      </pc:sldChg>
      <pc:sldChg chg="addSp delSp modSp ord delAnim modAnim">
        <pc:chgData name="Siniša Vuksan" userId="3af124f9-b8e7-46e3-9422-21ae1d17ac0b" providerId="ADAL" clId="{AE10924B-5014-4D82-B019-F300F3CBD350}" dt="2021-10-15T14:35:26.710" v="1442" actId="1036"/>
        <pc:sldMkLst>
          <pc:docMk/>
          <pc:sldMk cId="1678604682" sldId="554"/>
        </pc:sldMkLst>
        <pc:spChg chg="mod">
          <ac:chgData name="Siniša Vuksan" userId="3af124f9-b8e7-46e3-9422-21ae1d17ac0b" providerId="ADAL" clId="{AE10924B-5014-4D82-B019-F300F3CBD350}" dt="2021-10-15T14:29:13.218" v="1300" actId="21"/>
          <ac:spMkLst>
            <pc:docMk/>
            <pc:sldMk cId="1678604682" sldId="554"/>
            <ac:spMk id="6" creationId="{010AB125-9086-4261-98B4-FC5A0801347C}"/>
          </ac:spMkLst>
        </pc:spChg>
        <pc:spChg chg="mod">
          <ac:chgData name="Siniša Vuksan" userId="3af124f9-b8e7-46e3-9422-21ae1d17ac0b" providerId="ADAL" clId="{AE10924B-5014-4D82-B019-F300F3CBD350}" dt="2021-10-15T14:24:18.179" v="1217" actId="20577"/>
          <ac:spMkLst>
            <pc:docMk/>
            <pc:sldMk cId="1678604682" sldId="554"/>
            <ac:spMk id="7" creationId="{0256D9EB-C20B-45FA-9F3D-124012366C9E}"/>
          </ac:spMkLst>
        </pc:spChg>
        <pc:spChg chg="add mod">
          <ac:chgData name="Siniša Vuksan" userId="3af124f9-b8e7-46e3-9422-21ae1d17ac0b" providerId="ADAL" clId="{AE10924B-5014-4D82-B019-F300F3CBD350}" dt="2021-10-15T14:35:26.710" v="1442" actId="1036"/>
          <ac:spMkLst>
            <pc:docMk/>
            <pc:sldMk cId="1678604682" sldId="554"/>
            <ac:spMk id="12" creationId="{9DB06BAB-2F36-40BC-9C76-78423D6B3A22}"/>
          </ac:spMkLst>
        </pc:spChg>
        <pc:spChg chg="add del mod">
          <ac:chgData name="Siniša Vuksan" userId="3af124f9-b8e7-46e3-9422-21ae1d17ac0b" providerId="ADAL" clId="{AE10924B-5014-4D82-B019-F300F3CBD350}" dt="2021-10-15T14:35:19.338" v="1426" actId="478"/>
          <ac:spMkLst>
            <pc:docMk/>
            <pc:sldMk cId="1678604682" sldId="554"/>
            <ac:spMk id="13" creationId="{CB089611-AB1E-4D8D-81ED-DFF66D728AD3}"/>
          </ac:spMkLst>
        </pc:spChg>
        <pc:spChg chg="del">
          <ac:chgData name="Siniša Vuksan" userId="3af124f9-b8e7-46e3-9422-21ae1d17ac0b" providerId="ADAL" clId="{AE10924B-5014-4D82-B019-F300F3CBD350}" dt="2021-10-15T14:25:52.360" v="1220" actId="478"/>
          <ac:spMkLst>
            <pc:docMk/>
            <pc:sldMk cId="1678604682" sldId="554"/>
            <ac:spMk id="19" creationId="{8CF574E6-B470-4D06-9E9F-129501A5EF2E}"/>
          </ac:spMkLst>
        </pc:spChg>
        <pc:spChg chg="del">
          <ac:chgData name="Siniša Vuksan" userId="3af124f9-b8e7-46e3-9422-21ae1d17ac0b" providerId="ADAL" clId="{AE10924B-5014-4D82-B019-F300F3CBD350}" dt="2021-10-15T14:25:52.360" v="1220" actId="478"/>
          <ac:spMkLst>
            <pc:docMk/>
            <pc:sldMk cId="1678604682" sldId="554"/>
            <ac:spMk id="20" creationId="{11D58427-96A9-4EC2-B1AA-2198628F5275}"/>
          </ac:spMkLst>
        </pc:spChg>
        <pc:spChg chg="del">
          <ac:chgData name="Siniša Vuksan" userId="3af124f9-b8e7-46e3-9422-21ae1d17ac0b" providerId="ADAL" clId="{AE10924B-5014-4D82-B019-F300F3CBD350}" dt="2021-10-15T14:25:52.360" v="1220" actId="478"/>
          <ac:spMkLst>
            <pc:docMk/>
            <pc:sldMk cId="1678604682" sldId="554"/>
            <ac:spMk id="21" creationId="{E6754E99-3D13-4F4E-AD17-56AAC87FA13D}"/>
          </ac:spMkLst>
        </pc:spChg>
        <pc:spChg chg="del">
          <ac:chgData name="Siniša Vuksan" userId="3af124f9-b8e7-46e3-9422-21ae1d17ac0b" providerId="ADAL" clId="{AE10924B-5014-4D82-B019-F300F3CBD350}" dt="2021-10-15T14:25:52.360" v="1220" actId="478"/>
          <ac:spMkLst>
            <pc:docMk/>
            <pc:sldMk cId="1678604682" sldId="554"/>
            <ac:spMk id="22" creationId="{92F4BC34-1F48-450D-BF0C-177930ED3C2C}"/>
          </ac:spMkLst>
        </pc:spChg>
        <pc:spChg chg="del">
          <ac:chgData name="Siniša Vuksan" userId="3af124f9-b8e7-46e3-9422-21ae1d17ac0b" providerId="ADAL" clId="{AE10924B-5014-4D82-B019-F300F3CBD350}" dt="2021-10-15T14:25:52.360" v="1220" actId="478"/>
          <ac:spMkLst>
            <pc:docMk/>
            <pc:sldMk cId="1678604682" sldId="554"/>
            <ac:spMk id="27" creationId="{5B7D6D0E-3D80-4A78-B4A8-3C3531F6AFEB}"/>
          </ac:spMkLst>
        </pc:spChg>
        <pc:spChg chg="del">
          <ac:chgData name="Siniša Vuksan" userId="3af124f9-b8e7-46e3-9422-21ae1d17ac0b" providerId="ADAL" clId="{AE10924B-5014-4D82-B019-F300F3CBD350}" dt="2021-10-15T14:25:52.360" v="1220" actId="478"/>
          <ac:spMkLst>
            <pc:docMk/>
            <pc:sldMk cId="1678604682" sldId="554"/>
            <ac:spMk id="28" creationId="{7DA47C71-C618-4625-86F0-3FF68EC1B2E6}"/>
          </ac:spMkLst>
        </pc:spChg>
        <pc:picChg chg="mod">
          <ac:chgData name="Siniša Vuksan" userId="3af124f9-b8e7-46e3-9422-21ae1d17ac0b" providerId="ADAL" clId="{AE10924B-5014-4D82-B019-F300F3CBD350}" dt="2021-10-15T14:35:21.667" v="1427" actId="1076"/>
          <ac:picMkLst>
            <pc:docMk/>
            <pc:sldMk cId="1678604682" sldId="554"/>
            <ac:picMk id="2" creationId="{79AB126F-5218-4223-8FB3-6BD5D18FF2B3}"/>
          </ac:picMkLst>
        </pc:picChg>
        <pc:picChg chg="mod">
          <ac:chgData name="Siniša Vuksan" userId="3af124f9-b8e7-46e3-9422-21ae1d17ac0b" providerId="ADAL" clId="{AE10924B-5014-4D82-B019-F300F3CBD350}" dt="2021-10-15T14:24:56.217" v="1218" actId="14826"/>
          <ac:picMkLst>
            <pc:docMk/>
            <pc:sldMk cId="1678604682" sldId="554"/>
            <ac:picMk id="4" creationId="{1B2619D9-4F98-4A11-8FFE-57C7EB1F529A}"/>
          </ac:picMkLst>
        </pc:picChg>
      </pc:sldChg>
      <pc:sldChg chg="delSp modSp del delAnim">
        <pc:chgData name="Siniša Vuksan" userId="3af124f9-b8e7-46e3-9422-21ae1d17ac0b" providerId="ADAL" clId="{AE10924B-5014-4D82-B019-F300F3CBD350}" dt="2021-10-15T14:57:48.892" v="2016" actId="2696"/>
        <pc:sldMkLst>
          <pc:docMk/>
          <pc:sldMk cId="1211201821" sldId="555"/>
        </pc:sldMkLst>
        <pc:spChg chg="del">
          <ac:chgData name="Siniša Vuksan" userId="3af124f9-b8e7-46e3-9422-21ae1d17ac0b" providerId="ADAL" clId="{AE10924B-5014-4D82-B019-F300F3CBD350}" dt="2021-10-15T14:57:46.844" v="2015" actId="478"/>
          <ac:spMkLst>
            <pc:docMk/>
            <pc:sldMk cId="1211201821" sldId="555"/>
            <ac:spMk id="21" creationId="{4C812ABF-9E33-406A-9D19-2D16EF89B8A8}"/>
          </ac:spMkLst>
        </pc:spChg>
        <pc:picChg chg="mod">
          <ac:chgData name="Siniša Vuksan" userId="3af124f9-b8e7-46e3-9422-21ae1d17ac0b" providerId="ADAL" clId="{AE10924B-5014-4D82-B019-F300F3CBD350}" dt="2021-10-15T13:57:22.385" v="371" actId="1076"/>
          <ac:picMkLst>
            <pc:docMk/>
            <pc:sldMk cId="1211201821" sldId="55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AE10924B-5014-4D82-B019-F300F3CBD350}" dt="2021-10-15T14:57:49.751" v="2017" actId="2696"/>
        <pc:sldMkLst>
          <pc:docMk/>
          <pc:sldMk cId="405443324" sldId="556"/>
        </pc:sldMkLst>
      </pc:sldChg>
      <pc:sldChg chg="del">
        <pc:chgData name="Siniša Vuksan" userId="3af124f9-b8e7-46e3-9422-21ae1d17ac0b" providerId="ADAL" clId="{AE10924B-5014-4D82-B019-F300F3CBD350}" dt="2021-10-15T14:57:52.972" v="2021" actId="2696"/>
        <pc:sldMkLst>
          <pc:docMk/>
          <pc:sldMk cId="1329144069" sldId="557"/>
        </pc:sldMkLst>
      </pc:sldChg>
      <pc:sldChg chg="del">
        <pc:chgData name="Siniša Vuksan" userId="3af124f9-b8e7-46e3-9422-21ae1d17ac0b" providerId="ADAL" clId="{AE10924B-5014-4D82-B019-F300F3CBD350}" dt="2021-10-15T14:57:54.988" v="2022" actId="2696"/>
        <pc:sldMkLst>
          <pc:docMk/>
          <pc:sldMk cId="1154964091" sldId="558"/>
        </pc:sldMkLst>
      </pc:sldChg>
      <pc:sldChg chg="del">
        <pc:chgData name="Siniša Vuksan" userId="3af124f9-b8e7-46e3-9422-21ae1d17ac0b" providerId="ADAL" clId="{AE10924B-5014-4D82-B019-F300F3CBD350}" dt="2021-10-15T14:57:55.831" v="2023" actId="2696"/>
        <pc:sldMkLst>
          <pc:docMk/>
          <pc:sldMk cId="3296571721" sldId="559"/>
        </pc:sldMkLst>
      </pc:sldChg>
      <pc:sldChg chg="addSp delSp modSp new add del">
        <pc:chgData name="Siniša Vuksan" userId="3af124f9-b8e7-46e3-9422-21ae1d17ac0b" providerId="ADAL" clId="{AE10924B-5014-4D82-B019-F300F3CBD350}" dt="2021-10-15T14:58:27.492" v="2028" actId="2696"/>
        <pc:sldMkLst>
          <pc:docMk/>
          <pc:sldMk cId="1859039277" sldId="560"/>
        </pc:sldMkLst>
        <pc:spChg chg="del">
          <ac:chgData name="Siniša Vuksan" userId="3af124f9-b8e7-46e3-9422-21ae1d17ac0b" providerId="ADAL" clId="{AE10924B-5014-4D82-B019-F300F3CBD350}" dt="2021-10-15T13:34:02.324" v="16" actId="478"/>
          <ac:spMkLst>
            <pc:docMk/>
            <pc:sldMk cId="1859039277" sldId="560"/>
            <ac:spMk id="2" creationId="{E31C23EF-BBBD-47BF-88FA-6A5933580BFA}"/>
          </ac:spMkLst>
        </pc:spChg>
        <pc:spChg chg="del">
          <ac:chgData name="Siniša Vuksan" userId="3af124f9-b8e7-46e3-9422-21ae1d17ac0b" providerId="ADAL" clId="{AE10924B-5014-4D82-B019-F300F3CBD350}" dt="2021-10-15T13:34:02.324" v="16" actId="478"/>
          <ac:spMkLst>
            <pc:docMk/>
            <pc:sldMk cId="1859039277" sldId="560"/>
            <ac:spMk id="3" creationId="{4246496B-F45F-4AB2-92C7-3171CB745E7A}"/>
          </ac:spMkLst>
        </pc:spChg>
        <pc:spChg chg="add del mod">
          <ac:chgData name="Siniša Vuksan" userId="3af124f9-b8e7-46e3-9422-21ae1d17ac0b" providerId="ADAL" clId="{AE10924B-5014-4D82-B019-F300F3CBD350}" dt="2021-10-15T13:59:49.204" v="451" actId="478"/>
          <ac:spMkLst>
            <pc:docMk/>
            <pc:sldMk cId="1859039277" sldId="560"/>
            <ac:spMk id="4" creationId="{448009EF-CE79-4001-BF5A-761D460E81E7}"/>
          </ac:spMkLst>
        </pc:spChg>
      </pc:sldChg>
      <pc:sldChg chg="delSp modSp add delAnim modAnim">
        <pc:chgData name="Siniša Vuksan" userId="3af124f9-b8e7-46e3-9422-21ae1d17ac0b" providerId="ADAL" clId="{AE10924B-5014-4D82-B019-F300F3CBD350}" dt="2021-10-15T13:59:45.109" v="450" actId="478"/>
        <pc:sldMkLst>
          <pc:docMk/>
          <pc:sldMk cId="479379714" sldId="561"/>
        </pc:sldMkLst>
        <pc:spChg chg="mod">
          <ac:chgData name="Siniša Vuksan" userId="3af124f9-b8e7-46e3-9422-21ae1d17ac0b" providerId="ADAL" clId="{AE10924B-5014-4D82-B019-F300F3CBD350}" dt="2021-10-15T13:59:23.939" v="448" actId="1036"/>
          <ac:spMkLst>
            <pc:docMk/>
            <pc:sldMk cId="479379714" sldId="561"/>
            <ac:spMk id="6" creationId="{010AB125-9086-4261-98B4-FC5A0801347C}"/>
          </ac:spMkLst>
        </pc:spChg>
        <pc:spChg chg="del">
          <ac:chgData name="Siniša Vuksan" userId="3af124f9-b8e7-46e3-9422-21ae1d17ac0b" providerId="ADAL" clId="{AE10924B-5014-4D82-B019-F300F3CBD350}" dt="2021-10-15T13:58:10.841" v="395" actId="478"/>
          <ac:spMkLst>
            <pc:docMk/>
            <pc:sldMk cId="479379714" sldId="561"/>
            <ac:spMk id="7" creationId="{CBBFA5FC-C68E-475B-9B79-60A337A15EFF}"/>
          </ac:spMkLst>
        </pc:spChg>
        <pc:spChg chg="del">
          <ac:chgData name="Siniša Vuksan" userId="3af124f9-b8e7-46e3-9422-21ae1d17ac0b" providerId="ADAL" clId="{AE10924B-5014-4D82-B019-F300F3CBD350}" dt="2021-10-15T13:58:10.841" v="395" actId="478"/>
          <ac:spMkLst>
            <pc:docMk/>
            <pc:sldMk cId="479379714" sldId="561"/>
            <ac:spMk id="16" creationId="{6271B0F4-9E9E-439D-B9B1-AAF2F485AD69}"/>
          </ac:spMkLst>
        </pc:spChg>
        <pc:spChg chg="del">
          <ac:chgData name="Siniša Vuksan" userId="3af124f9-b8e7-46e3-9422-21ae1d17ac0b" providerId="ADAL" clId="{AE10924B-5014-4D82-B019-F300F3CBD350}" dt="2021-10-15T13:58:10.841" v="395" actId="478"/>
          <ac:spMkLst>
            <pc:docMk/>
            <pc:sldMk cId="479379714" sldId="561"/>
            <ac:spMk id="17" creationId="{5F45F376-BD4D-4C1B-9C8A-1E1777D6BC54}"/>
          </ac:spMkLst>
        </pc:spChg>
        <pc:spChg chg="del">
          <ac:chgData name="Siniša Vuksan" userId="3af124f9-b8e7-46e3-9422-21ae1d17ac0b" providerId="ADAL" clId="{AE10924B-5014-4D82-B019-F300F3CBD350}" dt="2021-10-15T13:58:10.841" v="395" actId="478"/>
          <ac:spMkLst>
            <pc:docMk/>
            <pc:sldMk cId="479379714" sldId="561"/>
            <ac:spMk id="18" creationId="{570F79B7-0198-430E-BDEF-29BFDA2815E9}"/>
          </ac:spMkLst>
        </pc:spChg>
        <pc:spChg chg="del">
          <ac:chgData name="Siniša Vuksan" userId="3af124f9-b8e7-46e3-9422-21ae1d17ac0b" providerId="ADAL" clId="{AE10924B-5014-4D82-B019-F300F3CBD350}" dt="2021-10-15T13:58:10.841" v="395" actId="478"/>
          <ac:spMkLst>
            <pc:docMk/>
            <pc:sldMk cId="479379714" sldId="561"/>
            <ac:spMk id="19" creationId="{D14290C5-1380-448A-A451-2E3ACF708A2F}"/>
          </ac:spMkLst>
        </pc:spChg>
        <pc:spChg chg="del">
          <ac:chgData name="Siniša Vuksan" userId="3af124f9-b8e7-46e3-9422-21ae1d17ac0b" providerId="ADAL" clId="{AE10924B-5014-4D82-B019-F300F3CBD350}" dt="2021-10-15T13:58:10.841" v="395" actId="478"/>
          <ac:spMkLst>
            <pc:docMk/>
            <pc:sldMk cId="479379714" sldId="561"/>
            <ac:spMk id="20" creationId="{FCE84D2B-BE1B-4807-BE81-F5F9239EA474}"/>
          </ac:spMkLst>
        </pc:spChg>
        <pc:spChg chg="del">
          <ac:chgData name="Siniša Vuksan" userId="3af124f9-b8e7-46e3-9422-21ae1d17ac0b" providerId="ADAL" clId="{AE10924B-5014-4D82-B019-F300F3CBD350}" dt="2021-10-15T13:59:45.109" v="450" actId="478"/>
          <ac:spMkLst>
            <pc:docMk/>
            <pc:sldMk cId="479379714" sldId="561"/>
            <ac:spMk id="21" creationId="{4C812ABF-9E33-406A-9D19-2D16EF89B8A8}"/>
          </ac:spMkLst>
        </pc:spChg>
        <pc:picChg chg="del">
          <ac:chgData name="Siniša Vuksan" userId="3af124f9-b8e7-46e3-9422-21ae1d17ac0b" providerId="ADAL" clId="{AE10924B-5014-4D82-B019-F300F3CBD350}" dt="2021-10-15T13:58:14.185" v="396" actId="478"/>
          <ac:picMkLst>
            <pc:docMk/>
            <pc:sldMk cId="479379714" sldId="561"/>
            <ac:picMk id="2" creationId="{B69E1C10-ACFD-49C4-B019-6B92ED78F85E}"/>
          </ac:picMkLst>
        </pc:picChg>
        <pc:picChg chg="mod">
          <ac:chgData name="Siniša Vuksan" userId="3af124f9-b8e7-46e3-9422-21ae1d17ac0b" providerId="ADAL" clId="{AE10924B-5014-4D82-B019-F300F3CBD350}" dt="2021-10-15T13:57:54.170" v="394" actId="14826"/>
          <ac:picMkLst>
            <pc:docMk/>
            <pc:sldMk cId="479379714" sldId="561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AE10924B-5014-4D82-B019-F300F3CBD350}" dt="2021-10-15T14:13:09.440" v="872"/>
        <pc:sldMkLst>
          <pc:docMk/>
          <pc:sldMk cId="3667847741" sldId="562"/>
        </pc:sldMkLst>
        <pc:spChg chg="mod">
          <ac:chgData name="Siniša Vuksan" userId="3af124f9-b8e7-46e3-9422-21ae1d17ac0b" providerId="ADAL" clId="{AE10924B-5014-4D82-B019-F300F3CBD350}" dt="2021-10-15T14:04:00.984" v="664" actId="14100"/>
          <ac:spMkLst>
            <pc:docMk/>
            <pc:sldMk cId="3667847741" sldId="562"/>
            <ac:spMk id="6" creationId="{010AB125-9086-4261-98B4-FC5A0801347C}"/>
          </ac:spMkLst>
        </pc:spChg>
        <pc:spChg chg="del">
          <ac:chgData name="Siniša Vuksan" userId="3af124f9-b8e7-46e3-9422-21ae1d17ac0b" providerId="ADAL" clId="{AE10924B-5014-4D82-B019-F300F3CBD350}" dt="2021-10-15T14:00:54.133" v="455" actId="478"/>
          <ac:spMkLst>
            <pc:docMk/>
            <pc:sldMk cId="3667847741" sldId="562"/>
            <ac:spMk id="7" creationId="{CBBFA5FC-C68E-475B-9B79-60A337A15EFF}"/>
          </ac:spMkLst>
        </pc:spChg>
        <pc:spChg chg="add mod">
          <ac:chgData name="Siniša Vuksan" userId="3af124f9-b8e7-46e3-9422-21ae1d17ac0b" providerId="ADAL" clId="{AE10924B-5014-4D82-B019-F300F3CBD350}" dt="2021-10-15T14:05:10.905" v="669" actId="14100"/>
          <ac:spMkLst>
            <pc:docMk/>
            <pc:sldMk cId="3667847741" sldId="562"/>
            <ac:spMk id="12" creationId="{0DF7972B-672F-4AC2-B4C8-D2668BA2A70F}"/>
          </ac:spMkLst>
        </pc:spChg>
        <pc:spChg chg="add mod">
          <ac:chgData name="Siniša Vuksan" userId="3af124f9-b8e7-46e3-9422-21ae1d17ac0b" providerId="ADAL" clId="{AE10924B-5014-4D82-B019-F300F3CBD350}" dt="2021-10-15T14:06:03.131" v="700" actId="20577"/>
          <ac:spMkLst>
            <pc:docMk/>
            <pc:sldMk cId="3667847741" sldId="562"/>
            <ac:spMk id="13" creationId="{4AAA24D7-B6EC-4804-AF44-8DEFC6019E1C}"/>
          </ac:spMkLst>
        </pc:spChg>
        <pc:spChg chg="add mod">
          <ac:chgData name="Siniša Vuksan" userId="3af124f9-b8e7-46e3-9422-21ae1d17ac0b" providerId="ADAL" clId="{AE10924B-5014-4D82-B019-F300F3CBD350}" dt="2021-10-15T14:08:35.146" v="871" actId="20577"/>
          <ac:spMkLst>
            <pc:docMk/>
            <pc:sldMk cId="3667847741" sldId="562"/>
            <ac:spMk id="14" creationId="{7DD1BCD1-925B-4C44-8138-11B7C378AF4F}"/>
          </ac:spMkLst>
        </pc:spChg>
        <pc:spChg chg="del">
          <ac:chgData name="Siniša Vuksan" userId="3af124f9-b8e7-46e3-9422-21ae1d17ac0b" providerId="ADAL" clId="{AE10924B-5014-4D82-B019-F300F3CBD350}" dt="2021-10-15T14:00:54.133" v="455" actId="478"/>
          <ac:spMkLst>
            <pc:docMk/>
            <pc:sldMk cId="3667847741" sldId="562"/>
            <ac:spMk id="16" creationId="{6271B0F4-9E9E-439D-B9B1-AAF2F485AD69}"/>
          </ac:spMkLst>
        </pc:spChg>
        <pc:spChg chg="del">
          <ac:chgData name="Siniša Vuksan" userId="3af124f9-b8e7-46e3-9422-21ae1d17ac0b" providerId="ADAL" clId="{AE10924B-5014-4D82-B019-F300F3CBD350}" dt="2021-10-15T14:00:54.133" v="455" actId="478"/>
          <ac:spMkLst>
            <pc:docMk/>
            <pc:sldMk cId="3667847741" sldId="562"/>
            <ac:spMk id="17" creationId="{5F45F376-BD4D-4C1B-9C8A-1E1777D6BC54}"/>
          </ac:spMkLst>
        </pc:spChg>
        <pc:spChg chg="del">
          <ac:chgData name="Siniša Vuksan" userId="3af124f9-b8e7-46e3-9422-21ae1d17ac0b" providerId="ADAL" clId="{AE10924B-5014-4D82-B019-F300F3CBD350}" dt="2021-10-15T14:00:54.133" v="455" actId="478"/>
          <ac:spMkLst>
            <pc:docMk/>
            <pc:sldMk cId="3667847741" sldId="562"/>
            <ac:spMk id="18" creationId="{570F79B7-0198-430E-BDEF-29BFDA2815E9}"/>
          </ac:spMkLst>
        </pc:spChg>
        <pc:spChg chg="del">
          <ac:chgData name="Siniša Vuksan" userId="3af124f9-b8e7-46e3-9422-21ae1d17ac0b" providerId="ADAL" clId="{AE10924B-5014-4D82-B019-F300F3CBD350}" dt="2021-10-15T14:00:54.133" v="455" actId="478"/>
          <ac:spMkLst>
            <pc:docMk/>
            <pc:sldMk cId="3667847741" sldId="562"/>
            <ac:spMk id="19" creationId="{D14290C5-1380-448A-A451-2E3ACF708A2F}"/>
          </ac:spMkLst>
        </pc:spChg>
        <pc:spChg chg="del">
          <ac:chgData name="Siniša Vuksan" userId="3af124f9-b8e7-46e3-9422-21ae1d17ac0b" providerId="ADAL" clId="{AE10924B-5014-4D82-B019-F300F3CBD350}" dt="2021-10-15T14:00:54.133" v="455" actId="478"/>
          <ac:spMkLst>
            <pc:docMk/>
            <pc:sldMk cId="3667847741" sldId="562"/>
            <ac:spMk id="20" creationId="{FCE84D2B-BE1B-4807-BE81-F5F9239EA474}"/>
          </ac:spMkLst>
        </pc:spChg>
        <pc:spChg chg="del">
          <ac:chgData name="Siniša Vuksan" userId="3af124f9-b8e7-46e3-9422-21ae1d17ac0b" providerId="ADAL" clId="{AE10924B-5014-4D82-B019-F300F3CBD350}" dt="2021-10-15T14:00:56.883" v="456" actId="478"/>
          <ac:spMkLst>
            <pc:docMk/>
            <pc:sldMk cId="3667847741" sldId="562"/>
            <ac:spMk id="21" creationId="{4C812ABF-9E33-406A-9D19-2D16EF89B8A8}"/>
          </ac:spMkLst>
        </pc:spChg>
        <pc:picChg chg="mod">
          <ac:chgData name="Siniša Vuksan" userId="3af124f9-b8e7-46e3-9422-21ae1d17ac0b" providerId="ADAL" clId="{AE10924B-5014-4D82-B019-F300F3CBD350}" dt="2021-10-15T14:01:47.085" v="459" actId="14100"/>
          <ac:picMkLst>
            <pc:docMk/>
            <pc:sldMk cId="3667847741" sldId="562"/>
            <ac:picMk id="2" creationId="{B69E1C10-ACFD-49C4-B019-6B92ED78F85E}"/>
          </ac:picMkLst>
        </pc:picChg>
        <pc:picChg chg="mod">
          <ac:chgData name="Siniša Vuksan" userId="3af124f9-b8e7-46e3-9422-21ae1d17ac0b" providerId="ADAL" clId="{AE10924B-5014-4D82-B019-F300F3CBD350}" dt="2021-10-15T14:00:18.986" v="454" actId="14826"/>
          <ac:picMkLst>
            <pc:docMk/>
            <pc:sldMk cId="3667847741" sldId="562"/>
            <ac:picMk id="4" creationId="{1B2619D9-4F98-4A11-8FFE-57C7EB1F529A}"/>
          </ac:picMkLst>
        </pc:picChg>
      </pc:sldChg>
      <pc:sldChg chg="addSp delSp modSp add delAnim modAnim">
        <pc:chgData name="Siniša Vuksan" userId="3af124f9-b8e7-46e3-9422-21ae1d17ac0b" providerId="ADAL" clId="{AE10924B-5014-4D82-B019-F300F3CBD350}" dt="2021-10-15T14:19:57.662" v="1019" actId="14100"/>
        <pc:sldMkLst>
          <pc:docMk/>
          <pc:sldMk cId="2859772245" sldId="563"/>
        </pc:sldMkLst>
        <pc:spChg chg="mod">
          <ac:chgData name="Siniša Vuksan" userId="3af124f9-b8e7-46e3-9422-21ae1d17ac0b" providerId="ADAL" clId="{AE10924B-5014-4D82-B019-F300F3CBD350}" dt="2021-10-15T14:19:57.662" v="1019" actId="14100"/>
          <ac:spMkLst>
            <pc:docMk/>
            <pc:sldMk cId="2859772245" sldId="563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AE10924B-5014-4D82-B019-F300F3CBD350}" dt="2021-10-15T14:19:47.974" v="1018" actId="478"/>
          <ac:spMkLst>
            <pc:docMk/>
            <pc:sldMk cId="2859772245" sldId="563"/>
            <ac:spMk id="9" creationId="{53CAC334-D14A-44F8-B036-5D20F86626CF}"/>
          </ac:spMkLst>
        </pc:spChg>
        <pc:spChg chg="del">
          <ac:chgData name="Siniša Vuksan" userId="3af124f9-b8e7-46e3-9422-21ae1d17ac0b" providerId="ADAL" clId="{AE10924B-5014-4D82-B019-F300F3CBD350}" dt="2021-10-15T14:13:21.863" v="875" actId="478"/>
          <ac:spMkLst>
            <pc:docMk/>
            <pc:sldMk cId="2859772245" sldId="563"/>
            <ac:spMk id="12" creationId="{0DF7972B-672F-4AC2-B4C8-D2668BA2A70F}"/>
          </ac:spMkLst>
        </pc:spChg>
        <pc:spChg chg="del">
          <ac:chgData name="Siniša Vuksan" userId="3af124f9-b8e7-46e3-9422-21ae1d17ac0b" providerId="ADAL" clId="{AE10924B-5014-4D82-B019-F300F3CBD350}" dt="2021-10-15T14:13:23.410" v="876" actId="478"/>
          <ac:spMkLst>
            <pc:docMk/>
            <pc:sldMk cId="2859772245" sldId="563"/>
            <ac:spMk id="13" creationId="{4AAA24D7-B6EC-4804-AF44-8DEFC6019E1C}"/>
          </ac:spMkLst>
        </pc:spChg>
        <pc:spChg chg="del">
          <ac:chgData name="Siniša Vuksan" userId="3af124f9-b8e7-46e3-9422-21ae1d17ac0b" providerId="ADAL" clId="{AE10924B-5014-4D82-B019-F300F3CBD350}" dt="2021-10-15T14:13:25.534" v="877" actId="478"/>
          <ac:spMkLst>
            <pc:docMk/>
            <pc:sldMk cId="2859772245" sldId="563"/>
            <ac:spMk id="14" creationId="{7DD1BCD1-925B-4C44-8138-11B7C378AF4F}"/>
          </ac:spMkLst>
        </pc:spChg>
        <pc:picChg chg="mod">
          <ac:chgData name="Siniša Vuksan" userId="3af124f9-b8e7-46e3-9422-21ae1d17ac0b" providerId="ADAL" clId="{AE10924B-5014-4D82-B019-F300F3CBD350}" dt="2021-10-15T14:13:59.009" v="890" actId="14100"/>
          <ac:picMkLst>
            <pc:docMk/>
            <pc:sldMk cId="2859772245" sldId="563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AE10924B-5014-4D82-B019-F300F3CBD350}" dt="2021-10-15T14:19:44.848" v="1017" actId="478"/>
          <ac:picMkLst>
            <pc:docMk/>
            <pc:sldMk cId="2859772245" sldId="563"/>
            <ac:picMk id="3" creationId="{394A2FE3-EB4D-43B5-B899-4C854502CEE2}"/>
          </ac:picMkLst>
        </pc:picChg>
      </pc:sldChg>
      <pc:sldChg chg="modSp add del ord">
        <pc:chgData name="Siniša Vuksan" userId="3af124f9-b8e7-46e3-9422-21ae1d17ac0b" providerId="ADAL" clId="{AE10924B-5014-4D82-B019-F300F3CBD350}" dt="2021-10-15T14:23:59.756" v="1212" actId="2696"/>
        <pc:sldMkLst>
          <pc:docMk/>
          <pc:sldMk cId="3674316012" sldId="564"/>
        </pc:sldMkLst>
        <pc:picChg chg="mod">
          <ac:chgData name="Siniša Vuksan" userId="3af124f9-b8e7-46e3-9422-21ae1d17ac0b" providerId="ADAL" clId="{AE10924B-5014-4D82-B019-F300F3CBD350}" dt="2021-10-15T14:16:01.316" v="994" actId="1076"/>
          <ac:picMkLst>
            <pc:docMk/>
            <pc:sldMk cId="3674316012" sldId="564"/>
            <ac:picMk id="2" creationId="{B69E1C10-ACFD-49C4-B019-6B92ED78F85E}"/>
          </ac:picMkLst>
        </pc:picChg>
      </pc:sldChg>
      <pc:sldChg chg="delSp modSp add delAnim modAnim">
        <pc:chgData name="Siniša Vuksan" userId="3af124f9-b8e7-46e3-9422-21ae1d17ac0b" providerId="ADAL" clId="{AE10924B-5014-4D82-B019-F300F3CBD350}" dt="2021-10-15T14:23:54.347" v="1211" actId="1036"/>
        <pc:sldMkLst>
          <pc:docMk/>
          <pc:sldMk cId="4128947841" sldId="565"/>
        </pc:sldMkLst>
        <pc:spChg chg="mod">
          <ac:chgData name="Siniša Vuksan" userId="3af124f9-b8e7-46e3-9422-21ae1d17ac0b" providerId="ADAL" clId="{AE10924B-5014-4D82-B019-F300F3CBD350}" dt="2021-10-15T14:23:50.439" v="1205" actId="1076"/>
          <ac:spMkLst>
            <pc:docMk/>
            <pc:sldMk cId="4128947841" sldId="565"/>
            <ac:spMk id="6" creationId="{010AB125-9086-4261-98B4-FC5A0801347C}"/>
          </ac:spMkLst>
        </pc:spChg>
        <pc:spChg chg="del">
          <ac:chgData name="Siniša Vuksan" userId="3af124f9-b8e7-46e3-9422-21ae1d17ac0b" providerId="ADAL" clId="{AE10924B-5014-4D82-B019-F300F3CBD350}" dt="2021-10-15T14:20:43.076" v="1025" actId="478"/>
          <ac:spMkLst>
            <pc:docMk/>
            <pc:sldMk cId="4128947841" sldId="565"/>
            <ac:spMk id="9" creationId="{53CAC334-D14A-44F8-B036-5D20F86626CF}"/>
          </ac:spMkLst>
        </pc:spChg>
        <pc:picChg chg="mod">
          <ac:chgData name="Siniša Vuksan" userId="3af124f9-b8e7-46e3-9422-21ae1d17ac0b" providerId="ADAL" clId="{AE10924B-5014-4D82-B019-F300F3CBD350}" dt="2021-10-15T14:23:54.347" v="1211" actId="1036"/>
          <ac:picMkLst>
            <pc:docMk/>
            <pc:sldMk cId="4128947841" sldId="565"/>
            <ac:picMk id="2" creationId="{B69E1C10-ACFD-49C4-B019-6B92ED78F85E}"/>
          </ac:picMkLst>
        </pc:picChg>
        <pc:picChg chg="del">
          <ac:chgData name="Siniša Vuksan" userId="3af124f9-b8e7-46e3-9422-21ae1d17ac0b" providerId="ADAL" clId="{AE10924B-5014-4D82-B019-F300F3CBD350}" dt="2021-10-15T14:20:06.115" v="1020" actId="21"/>
          <ac:picMkLst>
            <pc:docMk/>
            <pc:sldMk cId="4128947841" sldId="565"/>
            <ac:picMk id="3" creationId="{394A2FE3-EB4D-43B5-B899-4C854502CEE2}"/>
          </ac:picMkLst>
        </pc:picChg>
      </pc:sldChg>
      <pc:sldChg chg="delSp modSp add delAnim modAnim">
        <pc:chgData name="Siniša Vuksan" userId="3af124f9-b8e7-46e3-9422-21ae1d17ac0b" providerId="ADAL" clId="{AE10924B-5014-4D82-B019-F300F3CBD350}" dt="2021-10-15T14:36:56.684" v="1460" actId="14100"/>
        <pc:sldMkLst>
          <pc:docMk/>
          <pc:sldMk cId="1590654191" sldId="566"/>
        </pc:sldMkLst>
        <pc:spChg chg="del">
          <ac:chgData name="Siniša Vuksan" userId="3af124f9-b8e7-46e3-9422-21ae1d17ac0b" providerId="ADAL" clId="{AE10924B-5014-4D82-B019-F300F3CBD350}" dt="2021-10-15T14:35:43.274" v="1447" actId="478"/>
          <ac:spMkLst>
            <pc:docMk/>
            <pc:sldMk cId="1590654191" sldId="566"/>
            <ac:spMk id="6" creationId="{010AB125-9086-4261-98B4-FC5A0801347C}"/>
          </ac:spMkLst>
        </pc:spChg>
        <pc:spChg chg="del">
          <ac:chgData name="Siniša Vuksan" userId="3af124f9-b8e7-46e3-9422-21ae1d17ac0b" providerId="ADAL" clId="{AE10924B-5014-4D82-B019-F300F3CBD350}" dt="2021-10-15T14:35:11.710" v="1425" actId="478"/>
          <ac:spMkLst>
            <pc:docMk/>
            <pc:sldMk cId="1590654191" sldId="566"/>
            <ac:spMk id="7" creationId="{0256D9EB-C20B-45FA-9F3D-124012366C9E}"/>
          </ac:spMkLst>
        </pc:spChg>
        <pc:spChg chg="del">
          <ac:chgData name="Siniša Vuksan" userId="3af124f9-b8e7-46e3-9422-21ae1d17ac0b" providerId="ADAL" clId="{AE10924B-5014-4D82-B019-F300F3CBD350}" dt="2021-10-15T14:35:03.764" v="1422" actId="478"/>
          <ac:spMkLst>
            <pc:docMk/>
            <pc:sldMk cId="1590654191" sldId="566"/>
            <ac:spMk id="12" creationId="{9DB06BAB-2F36-40BC-9C76-78423D6B3A22}"/>
          </ac:spMkLst>
        </pc:spChg>
        <pc:spChg chg="mod">
          <ac:chgData name="Siniša Vuksan" userId="3af124f9-b8e7-46e3-9422-21ae1d17ac0b" providerId="ADAL" clId="{AE10924B-5014-4D82-B019-F300F3CBD350}" dt="2021-10-15T14:36:56.684" v="1460" actId="14100"/>
          <ac:spMkLst>
            <pc:docMk/>
            <pc:sldMk cId="1590654191" sldId="566"/>
            <ac:spMk id="13" creationId="{CB089611-AB1E-4D8D-81ED-DFF66D728AD3}"/>
          </ac:spMkLst>
        </pc:spChg>
        <pc:picChg chg="del">
          <ac:chgData name="Siniša Vuksan" userId="3af124f9-b8e7-46e3-9422-21ae1d17ac0b" providerId="ADAL" clId="{AE10924B-5014-4D82-B019-F300F3CBD350}" dt="2021-10-15T14:34:59.263" v="1421" actId="478"/>
          <ac:picMkLst>
            <pc:docMk/>
            <pc:sldMk cId="1590654191" sldId="566"/>
            <ac:picMk id="2" creationId="{79AB126F-5218-4223-8FB3-6BD5D18FF2B3}"/>
          </ac:picMkLst>
        </pc:picChg>
      </pc:sldChg>
      <pc:sldChg chg="modSp add ord modAnim">
        <pc:chgData name="Siniša Vuksan" userId="3af124f9-b8e7-46e3-9422-21ae1d17ac0b" providerId="ADAL" clId="{AE10924B-5014-4D82-B019-F300F3CBD350}" dt="2021-10-15T14:44:01.826" v="1777"/>
        <pc:sldMkLst>
          <pc:docMk/>
          <pc:sldMk cId="1425424122" sldId="567"/>
        </pc:sldMkLst>
        <pc:spChg chg="mod">
          <ac:chgData name="Siniša Vuksan" userId="3af124f9-b8e7-46e3-9422-21ae1d17ac0b" providerId="ADAL" clId="{AE10924B-5014-4D82-B019-F300F3CBD350}" dt="2021-10-15T14:43:52.184" v="1760" actId="1036"/>
          <ac:spMkLst>
            <pc:docMk/>
            <pc:sldMk cId="1425424122" sldId="567"/>
            <ac:spMk id="6" creationId="{010AB125-9086-4261-98B4-FC5A0801347C}"/>
          </ac:spMkLst>
        </pc:spChg>
        <pc:spChg chg="mod">
          <ac:chgData name="Siniša Vuksan" userId="3af124f9-b8e7-46e3-9422-21ae1d17ac0b" providerId="ADAL" clId="{AE10924B-5014-4D82-B019-F300F3CBD350}" dt="2021-10-15T14:39:30.273" v="1466" actId="20577"/>
          <ac:spMkLst>
            <pc:docMk/>
            <pc:sldMk cId="1425424122" sldId="567"/>
            <ac:spMk id="7" creationId="{0256D9EB-C20B-45FA-9F3D-124012366C9E}"/>
          </ac:spMkLst>
        </pc:spChg>
        <pc:picChg chg="mod">
          <ac:chgData name="Siniša Vuksan" userId="3af124f9-b8e7-46e3-9422-21ae1d17ac0b" providerId="ADAL" clId="{AE10924B-5014-4D82-B019-F300F3CBD350}" dt="2021-10-15T14:43:55.294" v="1776" actId="1035"/>
          <ac:picMkLst>
            <pc:docMk/>
            <pc:sldMk cId="1425424122" sldId="567"/>
            <ac:picMk id="2" creationId="{79AB126F-5218-4223-8FB3-6BD5D18FF2B3}"/>
          </ac:picMkLst>
        </pc:picChg>
        <pc:picChg chg="mod">
          <ac:chgData name="Siniša Vuksan" userId="3af124f9-b8e7-46e3-9422-21ae1d17ac0b" providerId="ADAL" clId="{AE10924B-5014-4D82-B019-F300F3CBD350}" dt="2021-10-15T14:38:27.372" v="1463" actId="14826"/>
          <ac:picMkLst>
            <pc:docMk/>
            <pc:sldMk cId="1425424122" sldId="567"/>
            <ac:picMk id="4" creationId="{1B2619D9-4F98-4A11-8FFE-57C7EB1F529A}"/>
          </ac:picMkLst>
        </pc:picChg>
      </pc:sldChg>
      <pc:sldChg chg="addSp delSp modSp add del addAnim delAnim modAnim">
        <pc:chgData name="Siniša Vuksan" userId="3af124f9-b8e7-46e3-9422-21ae1d17ac0b" providerId="ADAL" clId="{AE10924B-5014-4D82-B019-F300F3CBD350}" dt="2021-10-15T14:57:28.136" v="2014" actId="2696"/>
        <pc:sldMkLst>
          <pc:docMk/>
          <pc:sldMk cId="3180254347" sldId="568"/>
        </pc:sldMkLst>
        <pc:spChg chg="mod">
          <ac:chgData name="Siniša Vuksan" userId="3af124f9-b8e7-46e3-9422-21ae1d17ac0b" providerId="ADAL" clId="{AE10924B-5014-4D82-B019-F300F3CBD350}" dt="2021-10-15T14:53:22.332" v="1964" actId="20577"/>
          <ac:spMkLst>
            <pc:docMk/>
            <pc:sldMk cId="3180254347" sldId="568"/>
            <ac:spMk id="6" creationId="{010AB125-9086-4261-98B4-FC5A0801347C}"/>
          </ac:spMkLst>
        </pc:spChg>
        <pc:spChg chg="add del">
          <ac:chgData name="Siniša Vuksan" userId="3af124f9-b8e7-46e3-9422-21ae1d17ac0b" providerId="ADAL" clId="{AE10924B-5014-4D82-B019-F300F3CBD350}" dt="2021-10-15T14:46:35.034" v="1792" actId="478"/>
          <ac:spMkLst>
            <pc:docMk/>
            <pc:sldMk cId="3180254347" sldId="568"/>
            <ac:spMk id="12" creationId="{0DF7972B-672F-4AC2-B4C8-D2668BA2A70F}"/>
          </ac:spMkLst>
        </pc:spChg>
        <pc:spChg chg="add del">
          <ac:chgData name="Siniša Vuksan" userId="3af124f9-b8e7-46e3-9422-21ae1d17ac0b" providerId="ADAL" clId="{AE10924B-5014-4D82-B019-F300F3CBD350}" dt="2021-10-15T14:46:36.706" v="1793" actId="478"/>
          <ac:spMkLst>
            <pc:docMk/>
            <pc:sldMk cId="3180254347" sldId="568"/>
            <ac:spMk id="13" creationId="{4AAA24D7-B6EC-4804-AF44-8DEFC6019E1C}"/>
          </ac:spMkLst>
        </pc:spChg>
        <pc:spChg chg="add del">
          <ac:chgData name="Siniša Vuksan" userId="3af124f9-b8e7-46e3-9422-21ae1d17ac0b" providerId="ADAL" clId="{AE10924B-5014-4D82-B019-F300F3CBD350}" dt="2021-10-15T14:46:38.722" v="1794" actId="478"/>
          <ac:spMkLst>
            <pc:docMk/>
            <pc:sldMk cId="3180254347" sldId="568"/>
            <ac:spMk id="14" creationId="{7DD1BCD1-925B-4C44-8138-11B7C378AF4F}"/>
          </ac:spMkLst>
        </pc:spChg>
        <pc:picChg chg="add del mod">
          <ac:chgData name="Siniša Vuksan" userId="3af124f9-b8e7-46e3-9422-21ae1d17ac0b" providerId="ADAL" clId="{AE10924B-5014-4D82-B019-F300F3CBD350}" dt="2021-10-15T14:50:45.896" v="1812" actId="1037"/>
          <ac:picMkLst>
            <pc:docMk/>
            <pc:sldMk cId="3180254347" sldId="568"/>
            <ac:picMk id="2" creationId="{B69E1C10-ACFD-49C4-B019-6B92ED78F85E}"/>
          </ac:picMkLst>
        </pc:picChg>
        <pc:picChg chg="mod">
          <ac:chgData name="Siniša Vuksan" userId="3af124f9-b8e7-46e3-9422-21ae1d17ac0b" providerId="ADAL" clId="{AE10924B-5014-4D82-B019-F300F3CBD350}" dt="2021-10-15T14:46:30.642" v="1789" actId="14826"/>
          <ac:picMkLst>
            <pc:docMk/>
            <pc:sldMk cId="3180254347" sldId="568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AE10924B-5014-4D82-B019-F300F3CBD350}" dt="2021-10-15T15:06:26.977" v="2283" actId="14100"/>
        <pc:sldMkLst>
          <pc:docMk/>
          <pc:sldMk cId="2442866305" sldId="569"/>
        </pc:sldMkLst>
        <pc:spChg chg="mod">
          <ac:chgData name="Siniša Vuksan" userId="3af124f9-b8e7-46e3-9422-21ae1d17ac0b" providerId="ADAL" clId="{AE10924B-5014-4D82-B019-F300F3CBD350}" dt="2021-10-15T15:06:26.977" v="2283" actId="14100"/>
          <ac:spMkLst>
            <pc:docMk/>
            <pc:sldMk cId="2442866305" sldId="569"/>
            <ac:spMk id="6" creationId="{010AB125-9086-4261-98B4-FC5A0801347C}"/>
          </ac:spMkLst>
        </pc:spChg>
      </pc:sldChg>
      <pc:sldChg chg="modSp add ord modAnim">
        <pc:chgData name="Siniša Vuksan" userId="3af124f9-b8e7-46e3-9422-21ae1d17ac0b" providerId="ADAL" clId="{AE10924B-5014-4D82-B019-F300F3CBD350}" dt="2021-10-15T14:58:15.849" v="2025"/>
        <pc:sldMkLst>
          <pc:docMk/>
          <pc:sldMk cId="2154731097" sldId="570"/>
        </pc:sldMkLst>
        <pc:spChg chg="mod">
          <ac:chgData name="Siniša Vuksan" userId="3af124f9-b8e7-46e3-9422-21ae1d17ac0b" providerId="ADAL" clId="{AE10924B-5014-4D82-B019-F300F3CBD350}" dt="2021-10-15T14:57:22.245" v="2013" actId="1036"/>
          <ac:spMkLst>
            <pc:docMk/>
            <pc:sldMk cId="2154731097" sldId="570"/>
            <ac:spMk id="12" creationId="{9DB06BAB-2F36-40BC-9C76-78423D6B3A22}"/>
          </ac:spMkLst>
        </pc:spChg>
        <pc:picChg chg="mod">
          <ac:chgData name="Siniša Vuksan" userId="3af124f9-b8e7-46e3-9422-21ae1d17ac0b" providerId="ADAL" clId="{AE10924B-5014-4D82-B019-F300F3CBD350}" dt="2021-10-15T14:57:11.703" v="1988" actId="14100"/>
          <ac:picMkLst>
            <pc:docMk/>
            <pc:sldMk cId="2154731097" sldId="570"/>
            <ac:picMk id="2" creationId="{79AB126F-5218-4223-8FB3-6BD5D18FF2B3}"/>
          </ac:picMkLst>
        </pc:picChg>
      </pc:sldChg>
      <pc:sldChg chg="addSp modSp add ord modAnim">
        <pc:chgData name="Siniša Vuksan" userId="3af124f9-b8e7-46e3-9422-21ae1d17ac0b" providerId="ADAL" clId="{AE10924B-5014-4D82-B019-F300F3CBD350}" dt="2021-10-15T15:03:08.286" v="2282" actId="20577"/>
        <pc:sldMkLst>
          <pc:docMk/>
          <pc:sldMk cId="435981267" sldId="571"/>
        </pc:sldMkLst>
        <pc:spChg chg="add mod">
          <ac:chgData name="Siniša Vuksan" userId="3af124f9-b8e7-46e3-9422-21ae1d17ac0b" providerId="ADAL" clId="{AE10924B-5014-4D82-B019-F300F3CBD350}" dt="2021-10-15T15:00:24.797" v="2075" actId="20577"/>
          <ac:spMkLst>
            <pc:docMk/>
            <pc:sldMk cId="435981267" sldId="571"/>
            <ac:spMk id="5" creationId="{D9E5920F-A58E-49C6-B38E-43EC8D26C5E7}"/>
          </ac:spMkLst>
        </pc:spChg>
        <pc:spChg chg="mod">
          <ac:chgData name="Siniša Vuksan" userId="3af124f9-b8e7-46e3-9422-21ae1d17ac0b" providerId="ADAL" clId="{AE10924B-5014-4D82-B019-F300F3CBD350}" dt="2021-10-15T15:03:08.286" v="2282" actId="20577"/>
          <ac:spMkLst>
            <pc:docMk/>
            <pc:sldMk cId="435981267" sldId="571"/>
            <ac:spMk id="6" creationId="{010AB125-9086-4261-98B4-FC5A0801347C}"/>
          </ac:spMkLst>
        </pc:spChg>
        <pc:picChg chg="mod">
          <ac:chgData name="Siniša Vuksan" userId="3af124f9-b8e7-46e3-9422-21ae1d17ac0b" providerId="ADAL" clId="{AE10924B-5014-4D82-B019-F300F3CBD350}" dt="2021-10-15T14:59:11.341" v="2032" actId="1076"/>
          <ac:picMkLst>
            <pc:docMk/>
            <pc:sldMk cId="435981267" sldId="571"/>
            <ac:picMk id="2" creationId="{B69E1C10-ACFD-49C4-B019-6B92ED78F85E}"/>
          </ac:picMkLst>
        </pc:picChg>
        <pc:picChg chg="mod">
          <ac:chgData name="Siniša Vuksan" userId="3af124f9-b8e7-46e3-9422-21ae1d17ac0b" providerId="ADAL" clId="{AE10924B-5014-4D82-B019-F300F3CBD350}" dt="2021-10-15T14:58:23.601" v="2026" actId="14826"/>
          <ac:picMkLst>
            <pc:docMk/>
            <pc:sldMk cId="435981267" sldId="57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3595CD2B-9F4E-43FB-9F6C-F250358C293A}"/>
    <pc:docChg chg="undo custSel addSld delSld modSld sldOrd">
      <pc:chgData name="Siniša Vuksan" userId="3af124f9-b8e7-46e3-9422-21ae1d17ac0b" providerId="ADAL" clId="{3595CD2B-9F4E-43FB-9F6C-F250358C293A}" dt="2021-10-14T15:27:54.746" v="2855" actId="2696"/>
      <pc:docMkLst>
        <pc:docMk/>
      </pc:docMkLst>
      <pc:sldChg chg="modSp">
        <pc:chgData name="Siniša Vuksan" userId="3af124f9-b8e7-46e3-9422-21ae1d17ac0b" providerId="ADAL" clId="{3595CD2B-9F4E-43FB-9F6C-F250358C293A}" dt="2021-10-12T06:34:38.850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3595CD2B-9F4E-43FB-9F6C-F250358C293A}" dt="2021-10-12T06:34:38.850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3595CD2B-9F4E-43FB-9F6C-F250358C293A}" dt="2021-10-14T14:53:28.948" v="1548"/>
        <pc:sldMkLst>
          <pc:docMk/>
          <pc:sldMk cId="1534151175" sldId="511"/>
        </pc:sldMkLst>
        <pc:spChg chg="mod">
          <ac:chgData name="Siniša Vuksan" userId="3af124f9-b8e7-46e3-9422-21ae1d17ac0b" providerId="ADAL" clId="{3595CD2B-9F4E-43FB-9F6C-F250358C293A}" dt="2021-10-14T14:49:54.064" v="1445" actId="14100"/>
          <ac:spMkLst>
            <pc:docMk/>
            <pc:sldMk cId="1534151175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8:35:59.647" v="1399" actId="20577"/>
          <ac:spMkLst>
            <pc:docMk/>
            <pc:sldMk cId="1534151175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3595CD2B-9F4E-43FB-9F6C-F250358C293A}" dt="2021-10-12T08:32:57.255" v="1393" actId="20577"/>
          <ac:spMkLst>
            <pc:docMk/>
            <pc:sldMk cId="1534151175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3595CD2B-9F4E-43FB-9F6C-F250358C293A}" dt="2021-10-12T08:31:31.811" v="1285" actId="20577"/>
          <ac:spMkLst>
            <pc:docMk/>
            <pc:sldMk cId="1534151175" sldId="511"/>
            <ac:spMk id="9" creationId="{188D7D51-9D4C-40C4-848F-2F1A7CB953E2}"/>
          </ac:spMkLst>
        </pc:spChg>
        <pc:spChg chg="add mod">
          <ac:chgData name="Siniša Vuksan" userId="3af124f9-b8e7-46e3-9422-21ae1d17ac0b" providerId="ADAL" clId="{3595CD2B-9F4E-43FB-9F6C-F250358C293A}" dt="2021-10-14T14:51:41.918" v="1509" actId="1036"/>
          <ac:spMkLst>
            <pc:docMk/>
            <pc:sldMk cId="1534151175" sldId="511"/>
            <ac:spMk id="11" creationId="{F7724F51-7C40-46CF-8749-A459F0F74B4E}"/>
          </ac:spMkLst>
        </pc:spChg>
        <pc:spChg chg="add mod">
          <ac:chgData name="Siniša Vuksan" userId="3af124f9-b8e7-46e3-9422-21ae1d17ac0b" providerId="ADAL" clId="{3595CD2B-9F4E-43FB-9F6C-F250358C293A}" dt="2021-10-14T14:51:33.025" v="1507" actId="1035"/>
          <ac:spMkLst>
            <pc:docMk/>
            <pc:sldMk cId="1534151175" sldId="511"/>
            <ac:spMk id="12" creationId="{AB610E15-9D28-439B-8BDB-4872A3B77C2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2" creationId="{D536E5BF-4685-41CB-8968-0D6AE9B7B34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3" creationId="{682FD79D-E4E5-4D5C-B90B-5B7FBA58FE8D}"/>
          </ac:spMkLst>
        </pc:spChg>
        <pc:spChg chg="add mod">
          <ac:chgData name="Siniša Vuksan" userId="3af124f9-b8e7-46e3-9422-21ae1d17ac0b" providerId="ADAL" clId="{3595CD2B-9F4E-43FB-9F6C-F250358C293A}" dt="2021-10-14T14:52:31.117" v="1527" actId="1036"/>
          <ac:spMkLst>
            <pc:docMk/>
            <pc:sldMk cId="1534151175" sldId="511"/>
            <ac:spMk id="13" creationId="{8372B322-5627-43C4-8A28-1EBD45672955}"/>
          </ac:spMkLst>
        </pc:spChg>
        <pc:spChg chg="add mod">
          <ac:chgData name="Siniša Vuksan" userId="3af124f9-b8e7-46e3-9422-21ae1d17ac0b" providerId="ADAL" clId="{3595CD2B-9F4E-43FB-9F6C-F250358C293A}" dt="2021-10-14T14:52:57.359" v="1537" actId="1036"/>
          <ac:spMkLst>
            <pc:docMk/>
            <pc:sldMk cId="1534151175" sldId="511"/>
            <ac:spMk id="14" creationId="{CAFA2706-5A55-4E1B-AA10-F2E5F7A4EAFC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4" creationId="{EB8B8CBF-62BF-4DA2-AF61-8BC836C76A58}"/>
          </ac:spMkLst>
        </pc:spChg>
        <pc:spChg chg="add mod">
          <ac:chgData name="Siniša Vuksan" userId="3af124f9-b8e7-46e3-9422-21ae1d17ac0b" providerId="ADAL" clId="{3595CD2B-9F4E-43FB-9F6C-F250358C293A}" dt="2021-10-14T14:53:14.686" v="1547" actId="1035"/>
          <ac:spMkLst>
            <pc:docMk/>
            <pc:sldMk cId="1534151175" sldId="511"/>
            <ac:spMk id="15" creationId="{79C396F3-6329-4F40-A988-C5AEF187B22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5" creationId="{B6C52671-B919-449F-8FA6-ABF67698C094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6" creationId="{46F3CBE1-F7FD-4BFE-A3A5-61FF75301873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7" creationId="{53695CAE-E785-42CD-9C97-1EEEBE1559D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8" creationId="{8A8A4743-21AE-4005-B128-A2E4E5E6C4B7}"/>
          </ac:spMkLst>
        </pc:spChg>
        <pc:spChg chg="del">
          <ac:chgData name="Siniša Vuksan" userId="3af124f9-b8e7-46e3-9422-21ae1d17ac0b" providerId="ADAL" clId="{3595CD2B-9F4E-43FB-9F6C-F250358C293A}" dt="2021-10-12T08:36:24.552" v="1439" actId="478"/>
          <ac:spMkLst>
            <pc:docMk/>
            <pc:sldMk cId="1534151175" sldId="511"/>
            <ac:spMk id="19" creationId="{F7FB99BD-BE09-4861-AB9E-7216377C2E81}"/>
          </ac:spMkLst>
        </pc:spChg>
        <pc:picChg chg="mod">
          <ac:chgData name="Siniša Vuksan" userId="3af124f9-b8e7-46e3-9422-21ae1d17ac0b" providerId="ADAL" clId="{3595CD2B-9F4E-43FB-9F6C-F250358C293A}" dt="2021-10-14T14:50:02.122" v="1499" actId="1035"/>
          <ac:picMkLst>
            <pc:docMk/>
            <pc:sldMk cId="1534151175" sldId="511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2T08:33:15.182" v="1395" actId="14826"/>
          <ac:picMkLst>
            <pc:docMk/>
            <pc:sldMk cId="1534151175" sldId="511"/>
            <ac:picMk id="4" creationId="{1B2619D9-4F98-4A11-8FFE-57C7EB1F529A}"/>
          </ac:picMkLst>
        </pc:picChg>
      </pc:sldChg>
      <pc:sldChg chg="addSp delSp modSp ord delAnim modAnim">
        <pc:chgData name="Siniša Vuksan" userId="3af124f9-b8e7-46e3-9422-21ae1d17ac0b" providerId="ADAL" clId="{3595CD2B-9F4E-43FB-9F6C-F250358C293A}" dt="2021-10-14T15:07:21.389" v="2084" actId="1035"/>
        <pc:sldMkLst>
          <pc:docMk/>
          <pc:sldMk cId="41832759" sldId="513"/>
        </pc:sldMkLst>
        <pc:spChg chg="mod">
          <ac:chgData name="Siniša Vuksan" userId="3af124f9-b8e7-46e3-9422-21ae1d17ac0b" providerId="ADAL" clId="{3595CD2B-9F4E-43FB-9F6C-F250358C293A}" dt="2021-10-14T15:06:36.828" v="2021" actId="20577"/>
          <ac:spMkLst>
            <pc:docMk/>
            <pc:sldMk cId="41832759" sldId="513"/>
            <ac:spMk id="6" creationId="{010AB125-9086-4261-98B4-FC5A0801347C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7" creationId="{CBBFA5FC-C68E-475B-9B79-60A337A15EFF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9" creationId="{C34E8CBE-C418-423D-AAC1-483A5D287D6C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0" creationId="{9308C14D-DFB9-4F6C-A987-BECFFA640C96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1" creationId="{2F54FA34-A1FF-4053-9605-72DFC388BD49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2" creationId="{5A32E510-6AA4-4C01-B525-D5754277FC2A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3" creationId="{06C0FE8E-6712-4F35-B81E-A031FB19E4F8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4" creationId="{124EE3E2-7C5C-425D-8058-75B5C048C258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5" creationId="{C5CEF9EC-D1D4-4890-9D9F-C916E33E7780}"/>
          </ac:spMkLst>
        </pc:spChg>
        <pc:spChg chg="add mod">
          <ac:chgData name="Siniša Vuksan" userId="3af124f9-b8e7-46e3-9422-21ae1d17ac0b" providerId="ADAL" clId="{3595CD2B-9F4E-43FB-9F6C-F250358C293A}" dt="2021-10-14T15:07:21.389" v="2084" actId="1035"/>
          <ac:spMkLst>
            <pc:docMk/>
            <pc:sldMk cId="41832759" sldId="513"/>
            <ac:spMk id="16" creationId="{B961BC00-ABFE-40E2-A0D7-66CD49C6E472}"/>
          </ac:spMkLst>
        </pc:spChg>
        <pc:picChg chg="mod">
          <ac:chgData name="Siniša Vuksan" userId="3af124f9-b8e7-46e3-9422-21ae1d17ac0b" providerId="ADAL" clId="{3595CD2B-9F4E-43FB-9F6C-F250358C293A}" dt="2021-10-14T15:06:44.848" v="2059" actId="1035"/>
          <ac:picMkLst>
            <pc:docMk/>
            <pc:sldMk cId="41832759" sldId="513"/>
            <ac:picMk id="2" creationId="{B69E1C10-ACFD-49C4-B019-6B92ED78F85E}"/>
          </ac:picMkLst>
        </pc:picChg>
        <pc:picChg chg="mod">
          <ac:chgData name="Siniša Vuksan" userId="3af124f9-b8e7-46e3-9422-21ae1d17ac0b" providerId="ADAL" clId="{3595CD2B-9F4E-43FB-9F6C-F250358C293A}" dt="2021-10-14T15:01:49.813" v="1851" actId="14826"/>
          <ac:picMkLst>
            <pc:docMk/>
            <pc:sldMk cId="41832759" sldId="513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3595CD2B-9F4E-43FB-9F6C-F250358C293A}" dt="2021-10-12T06:46:08.092" v="226" actId="20577"/>
        <pc:sldMkLst>
          <pc:docMk/>
          <pc:sldMk cId="3097567879" sldId="532"/>
        </pc:sldMkLst>
        <pc:spChg chg="mod">
          <ac:chgData name="Siniša Vuksan" userId="3af124f9-b8e7-46e3-9422-21ae1d17ac0b" providerId="ADAL" clId="{3595CD2B-9F4E-43FB-9F6C-F250358C293A}" dt="2021-10-12T06:41:17.133" v="125" actId="20577"/>
          <ac:spMkLst>
            <pc:docMk/>
            <pc:sldMk cId="3097567879" sldId="532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6:36:10.697" v="32" actId="20577"/>
          <ac:spMkLst>
            <pc:docMk/>
            <pc:sldMk cId="3097567879" sldId="532"/>
            <ac:spMk id="7" creationId="{0256D9EB-C20B-45FA-9F3D-124012366C9E}"/>
          </ac:spMkLst>
        </pc:spChg>
        <pc:spChg chg="add mod">
          <ac:chgData name="Siniša Vuksan" userId="3af124f9-b8e7-46e3-9422-21ae1d17ac0b" providerId="ADAL" clId="{3595CD2B-9F4E-43FB-9F6C-F250358C293A}" dt="2021-10-12T06:42:27.329" v="136" actId="20577"/>
          <ac:spMkLst>
            <pc:docMk/>
            <pc:sldMk cId="3097567879" sldId="532"/>
            <ac:spMk id="8" creationId="{42E9A6C6-69A9-4F0F-9AD9-652B1755042D}"/>
          </ac:spMkLst>
        </pc:spChg>
        <pc:spChg chg="add mod">
          <ac:chgData name="Siniša Vuksan" userId="3af124f9-b8e7-46e3-9422-21ae1d17ac0b" providerId="ADAL" clId="{3595CD2B-9F4E-43FB-9F6C-F250358C293A}" dt="2021-10-12T06:43:59.757" v="157" actId="20577"/>
          <ac:spMkLst>
            <pc:docMk/>
            <pc:sldMk cId="3097567879" sldId="532"/>
            <ac:spMk id="9" creationId="{D430A011-3F25-4379-8CB7-5ACA6462F60B}"/>
          </ac:spMkLst>
        </pc:spChg>
        <pc:spChg chg="add mod">
          <ac:chgData name="Siniša Vuksan" userId="3af124f9-b8e7-46e3-9422-21ae1d17ac0b" providerId="ADAL" clId="{3595CD2B-9F4E-43FB-9F6C-F250358C293A}" dt="2021-10-12T06:44:11.723" v="161" actId="20577"/>
          <ac:spMkLst>
            <pc:docMk/>
            <pc:sldMk cId="3097567879" sldId="532"/>
            <ac:spMk id="10" creationId="{EFC79650-F91A-410A-976A-80D39028F022}"/>
          </ac:spMkLst>
        </pc:spChg>
        <pc:spChg chg="add mod">
          <ac:chgData name="Siniša Vuksan" userId="3af124f9-b8e7-46e3-9422-21ae1d17ac0b" providerId="ADAL" clId="{3595CD2B-9F4E-43FB-9F6C-F250358C293A}" dt="2021-10-12T06:45:27.016" v="193" actId="20577"/>
          <ac:spMkLst>
            <pc:docMk/>
            <pc:sldMk cId="3097567879" sldId="532"/>
            <ac:spMk id="11" creationId="{FD4A2DE0-E546-476A-8E6D-F482F05AD2CC}"/>
          </ac:spMkLst>
        </pc:spChg>
        <pc:spChg chg="add mod">
          <ac:chgData name="Siniša Vuksan" userId="3af124f9-b8e7-46e3-9422-21ae1d17ac0b" providerId="ADAL" clId="{3595CD2B-9F4E-43FB-9F6C-F250358C293A}" dt="2021-10-12T06:46:08.092" v="226" actId="20577"/>
          <ac:spMkLst>
            <pc:docMk/>
            <pc:sldMk cId="3097567879" sldId="532"/>
            <ac:spMk id="12" creationId="{75784C83-0B31-42E2-8B05-3962215B0C1C}"/>
          </ac:spMkLst>
        </pc:spChg>
        <pc:picChg chg="mod">
          <ac:chgData name="Siniša Vuksan" userId="3af124f9-b8e7-46e3-9422-21ae1d17ac0b" providerId="ADAL" clId="{3595CD2B-9F4E-43FB-9F6C-F250358C293A}" dt="2021-10-12T06:41:22.996" v="127" actId="14100"/>
          <ac:picMkLst>
            <pc:docMk/>
            <pc:sldMk cId="3097567879" sldId="532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3595CD2B-9F4E-43FB-9F6C-F250358C293A}" dt="2021-10-12T06:36:14.057" v="33" actId="478"/>
          <ac:picMkLst>
            <pc:docMk/>
            <pc:sldMk cId="3097567879" sldId="532"/>
            <ac:picMk id="3" creationId="{63543F1B-487C-44FE-94D7-2E526C69E017}"/>
          </ac:picMkLst>
        </pc:picChg>
        <pc:picChg chg="mod">
          <ac:chgData name="Siniša Vuksan" userId="3af124f9-b8e7-46e3-9422-21ae1d17ac0b" providerId="ADAL" clId="{3595CD2B-9F4E-43FB-9F6C-F250358C293A}" dt="2021-10-12T06:36:06.007" v="31" actId="1037"/>
          <ac:picMkLst>
            <pc:docMk/>
            <pc:sldMk cId="3097567879" sldId="532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3595CD2B-9F4E-43FB-9F6C-F250358C293A}" dt="2021-10-14T15:27:53.246" v="2851" actId="2696"/>
        <pc:sldMkLst>
          <pc:docMk/>
          <pc:sldMk cId="1575007347" sldId="537"/>
        </pc:sldMkLst>
        <pc:picChg chg="mod">
          <ac:chgData name="Siniša Vuksan" userId="3af124f9-b8e7-46e3-9422-21ae1d17ac0b" providerId="ADAL" clId="{3595CD2B-9F4E-43FB-9F6C-F250358C293A}" dt="2021-10-12T06:52:05.628" v="328" actId="1076"/>
          <ac:picMkLst>
            <pc:docMk/>
            <pc:sldMk cId="1575007347" sldId="537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3595CD2B-9F4E-43FB-9F6C-F250358C293A}" dt="2021-10-14T15:01:30.851" v="1847"/>
        <pc:sldMkLst>
          <pc:docMk/>
          <pc:sldMk cId="828877914" sldId="548"/>
        </pc:sldMkLst>
        <pc:spChg chg="mod">
          <ac:chgData name="Siniša Vuksan" userId="3af124f9-b8e7-46e3-9422-21ae1d17ac0b" providerId="ADAL" clId="{3595CD2B-9F4E-43FB-9F6C-F250358C293A}" dt="2021-10-14T14:59:07.454" v="1732" actId="14100"/>
          <ac:spMkLst>
            <pc:docMk/>
            <pc:sldMk cId="828877914" sldId="548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4T14:55:42.837" v="1552" actId="20577"/>
          <ac:spMkLst>
            <pc:docMk/>
            <pc:sldMk cId="828877914" sldId="548"/>
            <ac:spMk id="7" creationId="{0256D9EB-C20B-45FA-9F3D-124012366C9E}"/>
          </ac:spMkLst>
        </pc:spChg>
        <pc:spChg chg="add mod">
          <ac:chgData name="Siniša Vuksan" userId="3af124f9-b8e7-46e3-9422-21ae1d17ac0b" providerId="ADAL" clId="{3595CD2B-9F4E-43FB-9F6C-F250358C293A}" dt="2021-10-14T15:01:28.770" v="1846" actId="1035"/>
          <ac:spMkLst>
            <pc:docMk/>
            <pc:sldMk cId="828877914" sldId="548"/>
            <ac:spMk id="8" creationId="{1381881A-AAB3-404D-A37F-7EFA4B7270EA}"/>
          </ac:spMkLst>
        </pc:spChg>
        <pc:picChg chg="mod">
          <ac:chgData name="Siniša Vuksan" userId="3af124f9-b8e7-46e3-9422-21ae1d17ac0b" providerId="ADAL" clId="{3595CD2B-9F4E-43FB-9F6C-F250358C293A}" dt="2021-10-14T14:56:25.589" v="1555" actId="1076"/>
          <ac:picMkLst>
            <pc:docMk/>
            <pc:sldMk cId="828877914" sldId="548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3595CD2B-9F4E-43FB-9F6C-F250358C293A}" dt="2021-10-14T14:59:55.388" v="1744" actId="1037"/>
          <ac:picMkLst>
            <pc:docMk/>
            <pc:sldMk cId="828877914" sldId="548"/>
            <ac:picMk id="3" creationId="{8D5BB77E-F5A1-499C-9297-BD7F5FBCBCB0}"/>
          </ac:picMkLst>
        </pc:picChg>
        <pc:picChg chg="mod">
          <ac:chgData name="Siniša Vuksan" userId="3af124f9-b8e7-46e3-9422-21ae1d17ac0b" providerId="ADAL" clId="{3595CD2B-9F4E-43FB-9F6C-F250358C293A}" dt="2021-10-14T14:55:46.807" v="1553" actId="1037"/>
          <ac:picMkLst>
            <pc:docMk/>
            <pc:sldMk cId="828877914" sldId="548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3595CD2B-9F4E-43FB-9F6C-F250358C293A}" dt="2021-10-14T15:27:54.512" v="2854" actId="2696"/>
        <pc:sldMkLst>
          <pc:docMk/>
          <pc:sldMk cId="3967591294" sldId="550"/>
        </pc:sldMkLst>
        <pc:picChg chg="mod">
          <ac:chgData name="Siniša Vuksan" userId="3af124f9-b8e7-46e3-9422-21ae1d17ac0b" providerId="ADAL" clId="{3595CD2B-9F4E-43FB-9F6C-F250358C293A}" dt="2021-10-12T06:56:12.520" v="475" actId="1076"/>
          <ac:picMkLst>
            <pc:docMk/>
            <pc:sldMk cId="3967591294" sldId="550"/>
            <ac:picMk id="2" creationId="{B69E1C10-ACFD-49C4-B019-6B92ED78F85E}"/>
          </ac:picMkLst>
        </pc:picChg>
        <pc:picChg chg="mod">
          <ac:chgData name="Siniša Vuksan" userId="3af124f9-b8e7-46e3-9422-21ae1d17ac0b" providerId="ADAL" clId="{3595CD2B-9F4E-43FB-9F6C-F250358C293A}" dt="2021-10-12T06:56:12.239" v="474" actId="1076"/>
          <ac:picMkLst>
            <pc:docMk/>
            <pc:sldMk cId="3967591294" sldId="550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3595CD2B-9F4E-43FB-9F6C-F250358C293A}" dt="2021-10-14T15:27:53.809" v="2852" actId="2696"/>
        <pc:sldMkLst>
          <pc:docMk/>
          <pc:sldMk cId="3658984985" sldId="551"/>
        </pc:sldMkLst>
      </pc:sldChg>
      <pc:sldChg chg="del">
        <pc:chgData name="Siniša Vuksan" userId="3af124f9-b8e7-46e3-9422-21ae1d17ac0b" providerId="ADAL" clId="{3595CD2B-9F4E-43FB-9F6C-F250358C293A}" dt="2021-10-14T15:27:54.184" v="2853" actId="2696"/>
        <pc:sldMkLst>
          <pc:docMk/>
          <pc:sldMk cId="93970037" sldId="552"/>
        </pc:sldMkLst>
      </pc:sldChg>
      <pc:sldChg chg="delSp new add del">
        <pc:chgData name="Siniša Vuksan" userId="3af124f9-b8e7-46e3-9422-21ae1d17ac0b" providerId="ADAL" clId="{3595CD2B-9F4E-43FB-9F6C-F250358C293A}" dt="2021-10-14T15:27:54.746" v="2855" actId="2696"/>
        <pc:sldMkLst>
          <pc:docMk/>
          <pc:sldMk cId="3569819609" sldId="553"/>
        </pc:sldMkLst>
        <pc:spChg chg="del">
          <ac:chgData name="Siniša Vuksan" userId="3af124f9-b8e7-46e3-9422-21ae1d17ac0b" providerId="ADAL" clId="{3595CD2B-9F4E-43FB-9F6C-F250358C293A}" dt="2021-10-12T06:46:13.884" v="229" actId="478"/>
          <ac:spMkLst>
            <pc:docMk/>
            <pc:sldMk cId="3569819609" sldId="553"/>
            <ac:spMk id="2" creationId="{DE5A8ADA-D85A-4C69-9FFF-6CD67608CFD6}"/>
          </ac:spMkLst>
        </pc:spChg>
        <pc:spChg chg="del">
          <ac:chgData name="Siniša Vuksan" userId="3af124f9-b8e7-46e3-9422-21ae1d17ac0b" providerId="ADAL" clId="{3595CD2B-9F4E-43FB-9F6C-F250358C293A}" dt="2021-10-12T06:46:13.884" v="229" actId="478"/>
          <ac:spMkLst>
            <pc:docMk/>
            <pc:sldMk cId="3569819609" sldId="553"/>
            <ac:spMk id="3" creationId="{28F98E03-DDC6-4223-B41E-EB5D7235D6C6}"/>
          </ac:spMkLst>
        </pc:spChg>
      </pc:sldChg>
      <pc:sldChg chg="addSp delSp modSp add ord delAnim modAnim">
        <pc:chgData name="Siniša Vuksan" userId="3af124f9-b8e7-46e3-9422-21ae1d17ac0b" providerId="ADAL" clId="{3595CD2B-9F4E-43FB-9F6C-F250358C293A}" dt="2021-10-12T06:55:54.977" v="471"/>
        <pc:sldMkLst>
          <pc:docMk/>
          <pc:sldMk cId="1678604682" sldId="554"/>
        </pc:sldMkLst>
        <pc:spChg chg="mod">
          <ac:chgData name="Siniša Vuksan" userId="3af124f9-b8e7-46e3-9422-21ae1d17ac0b" providerId="ADAL" clId="{3595CD2B-9F4E-43FB-9F6C-F250358C293A}" dt="2021-10-12T06:54:38.489" v="444" actId="20577"/>
          <ac:spMkLst>
            <pc:docMk/>
            <pc:sldMk cId="1678604682" sldId="554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6:52:57.924" v="337" actId="20577"/>
          <ac:spMkLst>
            <pc:docMk/>
            <pc:sldMk cId="1678604682" sldId="554"/>
            <ac:spMk id="7" creationId="{0256D9EB-C20B-45FA-9F3D-124012366C9E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4" creationId="{132D673D-F1A2-48AE-982F-29800E716BAA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5" creationId="{7CA86D99-72D6-4543-BA25-25F5EB8DC25B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6" creationId="{D5C6C975-3150-4DDA-9CEA-DD08FBE6CDCB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7" creationId="{867A0F2A-2EC0-4823-BE23-E8BADF416337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8" creationId="{9A62F3D6-828B-46A0-802E-4F177E3527D8}"/>
          </ac:spMkLst>
        </pc:spChg>
        <pc:spChg chg="add mod">
          <ac:chgData name="Siniša Vuksan" userId="3af124f9-b8e7-46e3-9422-21ae1d17ac0b" providerId="ADAL" clId="{3595CD2B-9F4E-43FB-9F6C-F250358C293A}" dt="2021-10-12T06:55:11.655" v="457" actId="20577"/>
          <ac:spMkLst>
            <pc:docMk/>
            <pc:sldMk cId="1678604682" sldId="554"/>
            <ac:spMk id="19" creationId="{8CF574E6-B470-4D06-9E9F-129501A5EF2E}"/>
          </ac:spMkLst>
        </pc:spChg>
        <pc:spChg chg="add mod">
          <ac:chgData name="Siniša Vuksan" userId="3af124f9-b8e7-46e3-9422-21ae1d17ac0b" providerId="ADAL" clId="{3595CD2B-9F4E-43FB-9F6C-F250358C293A}" dt="2021-10-12T06:55:19.944" v="460" actId="20577"/>
          <ac:spMkLst>
            <pc:docMk/>
            <pc:sldMk cId="1678604682" sldId="554"/>
            <ac:spMk id="20" creationId="{11D58427-96A9-4EC2-B1AA-2198628F5275}"/>
          </ac:spMkLst>
        </pc:spChg>
        <pc:spChg chg="add mod">
          <ac:chgData name="Siniša Vuksan" userId="3af124f9-b8e7-46e3-9422-21ae1d17ac0b" providerId="ADAL" clId="{3595CD2B-9F4E-43FB-9F6C-F250358C293A}" dt="2021-10-12T06:55:28.482" v="463" actId="20577"/>
          <ac:spMkLst>
            <pc:docMk/>
            <pc:sldMk cId="1678604682" sldId="554"/>
            <ac:spMk id="21" creationId="{E6754E99-3D13-4F4E-AD17-56AAC87FA13D}"/>
          </ac:spMkLst>
        </pc:spChg>
        <pc:spChg chg="add mod">
          <ac:chgData name="Siniša Vuksan" userId="3af124f9-b8e7-46e3-9422-21ae1d17ac0b" providerId="ADAL" clId="{3595CD2B-9F4E-43FB-9F6C-F250358C293A}" dt="2021-10-12T06:55:35.210" v="466" actId="1076"/>
          <ac:spMkLst>
            <pc:docMk/>
            <pc:sldMk cId="1678604682" sldId="554"/>
            <ac:spMk id="22" creationId="{92F4BC34-1F48-450D-BF0C-177930ED3C2C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23" creationId="{7399F96D-F013-4C8D-8499-74AECD60F1E9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24" creationId="{93877F59-3D39-4BCB-B10B-E5B1CDB30324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25" creationId="{35E919DF-9B5E-4460-A949-0F83192173FC}"/>
          </ac:spMkLst>
        </pc:spChg>
        <pc:spChg chg="del">
          <ac:chgData name="Siniša Vuksan" userId="3af124f9-b8e7-46e3-9422-21ae1d17ac0b" providerId="ADAL" clId="{3595CD2B-9F4E-43FB-9F6C-F250358C293A}" dt="2021-10-12T06:52:25.031" v="335" actId="478"/>
          <ac:spMkLst>
            <pc:docMk/>
            <pc:sldMk cId="1678604682" sldId="554"/>
            <ac:spMk id="26" creationId="{41404A41-CD41-4653-87C6-AF7DE43CB237}"/>
          </ac:spMkLst>
        </pc:spChg>
        <pc:spChg chg="mod">
          <ac:chgData name="Siniša Vuksan" userId="3af124f9-b8e7-46e3-9422-21ae1d17ac0b" providerId="ADAL" clId="{3595CD2B-9F4E-43FB-9F6C-F250358C293A}" dt="2021-10-12T06:54:58.271" v="452" actId="1076"/>
          <ac:spMkLst>
            <pc:docMk/>
            <pc:sldMk cId="1678604682" sldId="554"/>
            <ac:spMk id="27" creationId="{5B7D6D0E-3D80-4A78-B4A8-3C3531F6AFEB}"/>
          </ac:spMkLst>
        </pc:spChg>
        <pc:spChg chg="add mod">
          <ac:chgData name="Siniša Vuksan" userId="3af124f9-b8e7-46e3-9422-21ae1d17ac0b" providerId="ADAL" clId="{3595CD2B-9F4E-43FB-9F6C-F250358C293A}" dt="2021-10-12T06:55:44.658" v="470" actId="1035"/>
          <ac:spMkLst>
            <pc:docMk/>
            <pc:sldMk cId="1678604682" sldId="554"/>
            <ac:spMk id="28" creationId="{7DA47C71-C618-4625-86F0-3FF68EC1B2E6}"/>
          </ac:spMkLst>
        </pc:spChg>
        <pc:picChg chg="mod">
          <ac:chgData name="Siniša Vuksan" userId="3af124f9-b8e7-46e3-9422-21ae1d17ac0b" providerId="ADAL" clId="{3595CD2B-9F4E-43FB-9F6C-F250358C293A}" dt="2021-10-12T06:54:43.635" v="448" actId="1036"/>
          <ac:picMkLst>
            <pc:docMk/>
            <pc:sldMk cId="1678604682" sldId="554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2T06:52:47.929" v="336" actId="14826"/>
          <ac:picMkLst>
            <pc:docMk/>
            <pc:sldMk cId="1678604682" sldId="55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3595CD2B-9F4E-43FB-9F6C-F250358C293A}" dt="2021-10-14T15:14:04.197" v="2313"/>
        <pc:sldMkLst>
          <pc:docMk/>
          <pc:sldMk cId="1329144069" sldId="557"/>
        </pc:sldMkLst>
        <pc:spChg chg="mod">
          <ac:chgData name="Siniša Vuksan" userId="3af124f9-b8e7-46e3-9422-21ae1d17ac0b" providerId="ADAL" clId="{3595CD2B-9F4E-43FB-9F6C-F250358C293A}" dt="2021-10-14T15:14:01.664" v="2312" actId="1036"/>
          <ac:spMkLst>
            <pc:docMk/>
            <pc:sldMk cId="1329144069" sldId="557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4T15:13:53.332" v="2286" actId="1035"/>
          <ac:spMkLst>
            <pc:docMk/>
            <pc:sldMk cId="1329144069" sldId="557"/>
            <ac:spMk id="16" creationId="{B961BC00-ABFE-40E2-A0D7-66CD49C6E472}"/>
          </ac:spMkLst>
        </pc:spChg>
        <pc:picChg chg="mod">
          <ac:chgData name="Siniša Vuksan" userId="3af124f9-b8e7-46e3-9422-21ae1d17ac0b" providerId="ADAL" clId="{3595CD2B-9F4E-43FB-9F6C-F250358C293A}" dt="2021-10-14T15:13:56.224" v="2289" actId="1036"/>
          <ac:picMkLst>
            <pc:docMk/>
            <pc:sldMk cId="1329144069" sldId="557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3595CD2B-9F4E-43FB-9F6C-F250358C293A}" dt="2021-10-14T15:20:35.928" v="2575"/>
        <pc:sldMkLst>
          <pc:docMk/>
          <pc:sldMk cId="1154964091" sldId="558"/>
        </pc:sldMkLst>
        <pc:spChg chg="mod">
          <ac:chgData name="Siniša Vuksan" userId="3af124f9-b8e7-46e3-9422-21ae1d17ac0b" providerId="ADAL" clId="{3595CD2B-9F4E-43FB-9F6C-F250358C293A}" dt="2021-10-14T15:16:51.972" v="2414" actId="20577"/>
          <ac:spMkLst>
            <pc:docMk/>
            <pc:sldMk cId="1154964091" sldId="558"/>
            <ac:spMk id="6" creationId="{010AB125-9086-4261-98B4-FC5A0801347C}"/>
          </ac:spMkLst>
        </pc:spChg>
        <pc:spChg chg="add mod">
          <ac:chgData name="Siniša Vuksan" userId="3af124f9-b8e7-46e3-9422-21ae1d17ac0b" providerId="ADAL" clId="{3595CD2B-9F4E-43FB-9F6C-F250358C293A}" dt="2021-10-14T15:19:35.118" v="2519" actId="20577"/>
          <ac:spMkLst>
            <pc:docMk/>
            <pc:sldMk cId="1154964091" sldId="558"/>
            <ac:spMk id="12" creationId="{B2CB2677-FAE0-47A5-B037-28E9D33B63DD}"/>
          </ac:spMkLst>
        </pc:spChg>
        <pc:spChg chg="add mod">
          <ac:chgData name="Siniša Vuksan" userId="3af124f9-b8e7-46e3-9422-21ae1d17ac0b" providerId="ADAL" clId="{3595CD2B-9F4E-43FB-9F6C-F250358C293A}" dt="2021-10-14T15:19:40.715" v="2528" actId="20577"/>
          <ac:spMkLst>
            <pc:docMk/>
            <pc:sldMk cId="1154964091" sldId="558"/>
            <ac:spMk id="13" creationId="{B25ADB07-968E-491C-B471-418E0F6F0D92}"/>
          </ac:spMkLst>
        </pc:spChg>
        <pc:spChg chg="add mod">
          <ac:chgData name="Siniša Vuksan" userId="3af124f9-b8e7-46e3-9422-21ae1d17ac0b" providerId="ADAL" clId="{3595CD2B-9F4E-43FB-9F6C-F250358C293A}" dt="2021-10-14T15:19:52.822" v="2536" actId="20577"/>
          <ac:spMkLst>
            <pc:docMk/>
            <pc:sldMk cId="1154964091" sldId="558"/>
            <ac:spMk id="14" creationId="{E4E9FAA0-C2D0-441C-848D-488B5D7FC94A}"/>
          </ac:spMkLst>
        </pc:spChg>
        <pc:spChg chg="add mod">
          <ac:chgData name="Siniša Vuksan" userId="3af124f9-b8e7-46e3-9422-21ae1d17ac0b" providerId="ADAL" clId="{3595CD2B-9F4E-43FB-9F6C-F250358C293A}" dt="2021-10-14T15:19:58.812" v="2545" actId="20577"/>
          <ac:spMkLst>
            <pc:docMk/>
            <pc:sldMk cId="1154964091" sldId="558"/>
            <ac:spMk id="15" creationId="{E3F3F216-67A3-4F6A-A82E-25DA1B2407D1}"/>
          </ac:spMkLst>
        </pc:spChg>
        <pc:spChg chg="add mod">
          <ac:chgData name="Siniša Vuksan" userId="3af124f9-b8e7-46e3-9422-21ae1d17ac0b" providerId="ADAL" clId="{3595CD2B-9F4E-43FB-9F6C-F250358C293A}" dt="2021-10-14T15:20:06.884" v="2552" actId="20577"/>
          <ac:spMkLst>
            <pc:docMk/>
            <pc:sldMk cId="1154964091" sldId="558"/>
            <ac:spMk id="16" creationId="{A0F2E399-3F81-4D65-BE44-BCE318A10F29}"/>
          </ac:spMkLst>
        </pc:spChg>
        <pc:spChg chg="add mod">
          <ac:chgData name="Siniša Vuksan" userId="3af124f9-b8e7-46e3-9422-21ae1d17ac0b" providerId="ADAL" clId="{3595CD2B-9F4E-43FB-9F6C-F250358C293A}" dt="2021-10-14T15:20:13.529" v="2559" actId="20577"/>
          <ac:spMkLst>
            <pc:docMk/>
            <pc:sldMk cId="1154964091" sldId="558"/>
            <ac:spMk id="17" creationId="{36B25374-93FA-4088-A5CD-BE19737C8F04}"/>
          </ac:spMkLst>
        </pc:spChg>
        <pc:spChg chg="add mod">
          <ac:chgData name="Siniša Vuksan" userId="3af124f9-b8e7-46e3-9422-21ae1d17ac0b" providerId="ADAL" clId="{3595CD2B-9F4E-43FB-9F6C-F250358C293A}" dt="2021-10-14T15:20:25.093" v="2565" actId="20577"/>
          <ac:spMkLst>
            <pc:docMk/>
            <pc:sldMk cId="1154964091" sldId="558"/>
            <ac:spMk id="18" creationId="{EBD39D4D-C4D6-4EC0-A4B7-1A23956EFDE7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19" creationId="{8CF574E6-B470-4D06-9E9F-129501A5EF2E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0" creationId="{11D58427-96A9-4EC2-B1AA-2198628F5275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1" creationId="{E6754E99-3D13-4F4E-AD17-56AAC87FA13D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2" creationId="{92F4BC34-1F48-450D-BF0C-177930ED3C2C}"/>
          </ac:spMkLst>
        </pc:spChg>
        <pc:spChg chg="add mod">
          <ac:chgData name="Siniša Vuksan" userId="3af124f9-b8e7-46e3-9422-21ae1d17ac0b" providerId="ADAL" clId="{3595CD2B-9F4E-43FB-9F6C-F250358C293A}" dt="2021-10-14T15:20:33.474" v="2574" actId="20577"/>
          <ac:spMkLst>
            <pc:docMk/>
            <pc:sldMk cId="1154964091" sldId="558"/>
            <ac:spMk id="23" creationId="{A5613156-C297-42D7-9DB1-1CAC084860BD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7" creationId="{5B7D6D0E-3D80-4A78-B4A8-3C3531F6AFEB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8" creationId="{7DA47C71-C618-4625-86F0-3FF68EC1B2E6}"/>
          </ac:spMkLst>
        </pc:spChg>
        <pc:picChg chg="mod">
          <ac:chgData name="Siniša Vuksan" userId="3af124f9-b8e7-46e3-9422-21ae1d17ac0b" providerId="ADAL" clId="{3595CD2B-9F4E-43FB-9F6C-F250358C293A}" dt="2021-10-14T15:18:32.472" v="2500" actId="1036"/>
          <ac:picMkLst>
            <pc:docMk/>
            <pc:sldMk cId="1154964091" sldId="5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4T15:15:15.536" v="2317" actId="1076"/>
          <ac:picMkLst>
            <pc:docMk/>
            <pc:sldMk cId="1154964091" sldId="558"/>
            <ac:picMk id="4" creationId="{1B2619D9-4F98-4A11-8FFE-57C7EB1F529A}"/>
          </ac:picMkLst>
        </pc:picChg>
      </pc:sldChg>
      <pc:sldChg chg="addSp delSp modSp add ord addAnim delAnim modAnim">
        <pc:chgData name="Siniša Vuksan" userId="3af124f9-b8e7-46e3-9422-21ae1d17ac0b" providerId="ADAL" clId="{3595CD2B-9F4E-43FB-9F6C-F250358C293A}" dt="2021-10-14T15:27:51.088" v="2850"/>
        <pc:sldMkLst>
          <pc:docMk/>
          <pc:sldMk cId="3296571721" sldId="559"/>
        </pc:sldMkLst>
        <pc:spChg chg="add del mod">
          <ac:chgData name="Siniša Vuksan" userId="3af124f9-b8e7-46e3-9422-21ae1d17ac0b" providerId="ADAL" clId="{3595CD2B-9F4E-43FB-9F6C-F250358C293A}" dt="2021-10-14T15:27:47.397" v="2849" actId="20577"/>
          <ac:spMkLst>
            <pc:docMk/>
            <pc:sldMk cId="3296571721" sldId="559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4T15:22:08.103" v="2590" actId="20577"/>
          <ac:spMkLst>
            <pc:docMk/>
            <pc:sldMk cId="3296571721" sldId="559"/>
            <ac:spMk id="7" creationId="{0256D9EB-C20B-45FA-9F3D-124012366C9E}"/>
          </ac:spMkLst>
        </pc:spChg>
        <pc:spChg chg="del">
          <ac:chgData name="Siniša Vuksan" userId="3af124f9-b8e7-46e3-9422-21ae1d17ac0b" providerId="ADAL" clId="{3595CD2B-9F4E-43FB-9F6C-F250358C293A}" dt="2021-10-14T15:21:38.011" v="2585" actId="478"/>
          <ac:spMkLst>
            <pc:docMk/>
            <pc:sldMk cId="3296571721" sldId="559"/>
            <ac:spMk id="8" creationId="{A3B0F949-2805-4B8E-932B-15CB682A16FE}"/>
          </ac:spMkLst>
        </pc:spChg>
        <pc:spChg chg="del">
          <ac:chgData name="Siniša Vuksan" userId="3af124f9-b8e7-46e3-9422-21ae1d17ac0b" providerId="ADAL" clId="{3595CD2B-9F4E-43FB-9F6C-F250358C293A}" dt="2021-10-14T15:21:35.462" v="2584" actId="478"/>
          <ac:spMkLst>
            <pc:docMk/>
            <pc:sldMk cId="3296571721" sldId="559"/>
            <ac:spMk id="9" creationId="{188D7D51-9D4C-40C4-848F-2F1A7CB953E2}"/>
          </ac:spMkLst>
        </pc:spChg>
        <pc:spChg chg="del">
          <ac:chgData name="Siniša Vuksan" userId="3af124f9-b8e7-46e3-9422-21ae1d17ac0b" providerId="ADAL" clId="{3595CD2B-9F4E-43FB-9F6C-F250358C293A}" dt="2021-10-14T15:21:32.177" v="2582" actId="478"/>
          <ac:spMkLst>
            <pc:docMk/>
            <pc:sldMk cId="3296571721" sldId="559"/>
            <ac:spMk id="10" creationId="{4B2349A6-8903-43C1-9216-2DE1B381E62F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1" creationId="{F7724F51-7C40-46CF-8749-A459F0F74B4E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2" creationId="{AB610E15-9D28-439B-8BDB-4872A3B77C2D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3" creationId="{8372B322-5627-43C4-8A28-1EBD45672955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4" creationId="{CAFA2706-5A55-4E1B-AA10-F2E5F7A4EAFC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5" creationId="{79C396F3-6329-4F40-A988-C5AEF187B22D}"/>
          </ac:spMkLst>
        </pc:spChg>
        <pc:picChg chg="mod">
          <ac:chgData name="Siniša Vuksan" userId="3af124f9-b8e7-46e3-9422-21ae1d17ac0b" providerId="ADAL" clId="{3595CD2B-9F4E-43FB-9F6C-F250358C293A}" dt="2021-10-14T15:23:42.238" v="2595" actId="1076"/>
          <ac:picMkLst>
            <pc:docMk/>
            <pc:sldMk cId="3296571721" sldId="559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4T15:22:02.833" v="2589" actId="14826"/>
          <ac:picMkLst>
            <pc:docMk/>
            <pc:sldMk cId="3296571721" sldId="55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jamboard.google.com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ookwidgets.com/play/XB8Y2XJ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v3A5A54LLY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7;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Be a reporter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9036"/>
            <a:ext cx="4831041" cy="683992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089595" y="1694328"/>
            <a:ext cx="4033456" cy="5047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Work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pairs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prepare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</a:t>
            </a:r>
            <a:r>
              <a:rPr lang="hr-HR" sz="2000" b="1" dirty="0" err="1"/>
              <a:t>imaginary</a:t>
            </a:r>
            <a:r>
              <a:rPr lang="hr-HR" sz="2000" b="1" dirty="0"/>
              <a:t> interview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someone</a:t>
            </a:r>
            <a:r>
              <a:rPr lang="hr-HR" sz="2000" b="1" dirty="0"/>
              <a:t> </a:t>
            </a:r>
            <a:r>
              <a:rPr lang="hr-HR" sz="2000" b="1" dirty="0" err="1"/>
              <a:t>famous</a:t>
            </a:r>
            <a:r>
              <a:rPr lang="hr-HR" sz="2000" b="1" dirty="0"/>
              <a:t>. </a:t>
            </a:r>
            <a:r>
              <a:rPr lang="hr-HR" sz="2000" b="1" dirty="0" err="1"/>
              <a:t>Prepare</a:t>
            </a:r>
            <a:r>
              <a:rPr lang="hr-HR" sz="2000" b="1" dirty="0"/>
              <a:t> for </a:t>
            </a:r>
            <a:r>
              <a:rPr lang="hr-HR" sz="2000" b="1" dirty="0" err="1"/>
              <a:t>the</a:t>
            </a:r>
            <a:r>
              <a:rPr lang="hr-HR" sz="2000" b="1" dirty="0"/>
              <a:t> interview </a:t>
            </a: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pieces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advice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3. zadatak na 37. stranici udžbenika. Putem online alata za suradnju pripremi u paru intervju s poznatom osobom po svom izboru. Slijedi upute/korake navedene u zadatku.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90" y="143436"/>
            <a:ext cx="7790420" cy="65800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286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90" y="2311"/>
            <a:ext cx="4822981" cy="685455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14" y="2124635"/>
            <a:ext cx="10735868" cy="29603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323271"/>
            <a:ext cx="7365853" cy="6293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DB06BAB-2F36-40BC-9C76-78423D6B3A22}"/>
              </a:ext>
            </a:extLst>
          </p:cNvPr>
          <p:cNvSpPr txBox="1">
            <a:spLocks/>
          </p:cNvSpPr>
          <p:nvPr/>
        </p:nvSpPr>
        <p:spPr>
          <a:xfrm>
            <a:off x="4826147" y="1129559"/>
            <a:ext cx="7360542" cy="5922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your interview and do self-assessment. </a:t>
            </a:r>
            <a:br>
              <a:rPr lang="hr-HR" sz="2000" b="1" dirty="0"/>
            </a:br>
            <a:r>
              <a:rPr lang="hr-HR" sz="2000" i="1" dirty="0"/>
              <a:t>Kada završiš s pisanjem, </a:t>
            </a:r>
            <a:r>
              <a:rPr lang="hr-HR" sz="2000" i="1" dirty="0" err="1"/>
              <a:t>samovrednuj</a:t>
            </a:r>
            <a:r>
              <a:rPr lang="hr-HR" sz="2000" i="1" dirty="0"/>
              <a:t> svoj intervju prema odrednicama u zadatku 2 u radnoj bilježnici na stranici 33.</a:t>
            </a:r>
          </a:p>
        </p:txBody>
      </p:sp>
    </p:spTree>
    <p:extLst>
      <p:ext uri="{BB962C8B-B14F-4D97-AF65-F5344CB8AC3E}">
        <p14:creationId xmlns:p14="http://schemas.microsoft.com/office/powerpoint/2010/main" val="215473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" y="3963"/>
            <a:ext cx="4816363" cy="68500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6246" y="4150659"/>
            <a:ext cx="7286804" cy="3015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Pripremi pitanja za intervju sa svojim/om učiteljem/</a:t>
            </a:r>
            <a:r>
              <a:rPr lang="hr-HR" sz="2000" i="1" dirty="0" err="1"/>
              <a:t>icom</a:t>
            </a:r>
            <a:r>
              <a:rPr lang="hr-HR" sz="2000" i="1" dirty="0"/>
              <a:t>. Svatko neka napiše u zajedničkom online alatu za suradnju (</a:t>
            </a:r>
            <a:r>
              <a:rPr lang="hr-HR" sz="2000" i="1" dirty="0" err="1">
                <a:hlinkClick r:id="rId3"/>
              </a:rPr>
              <a:t>Jamboard</a:t>
            </a:r>
            <a:r>
              <a:rPr lang="hr-HR" sz="2000" i="1" dirty="0"/>
              <a:t>) po dva pitanja, zatim odredite pet učenika koji će odabrati osam pitanja od kojih će složiti upitnik koji će poslati učitelju/</a:t>
            </a:r>
            <a:r>
              <a:rPr lang="hr-HR" sz="2000" i="1" dirty="0" err="1"/>
              <a:t>ici</a:t>
            </a:r>
            <a:r>
              <a:rPr lang="hr-HR" sz="2000" i="1" dirty="0"/>
              <a:t>. U zadatku se nalazi i tablica s primjerima pitanja koja su dobra i pitanjima koja nikako ne treba postavljati.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29" y="253546"/>
            <a:ext cx="10616142" cy="37357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D9E5920F-A58E-49C6-B38E-43EC8D26C5E7}"/>
              </a:ext>
            </a:extLst>
          </p:cNvPr>
          <p:cNvSpPr/>
          <p:nvPr/>
        </p:nvSpPr>
        <p:spPr>
          <a:xfrm>
            <a:off x="4828907" y="6150710"/>
            <a:ext cx="70536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Provjeri što si naučio: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5"/>
              </a:rPr>
              <a:t>https://www.bookwidgets.com/play/XB8Y2XJ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98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" y="0"/>
            <a:ext cx="4850286" cy="686723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2620" y="325993"/>
            <a:ext cx="7349380" cy="66096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Ponovite pravila vezana uz postavljanje pitanja i to </a:t>
            </a:r>
            <a:r>
              <a:rPr lang="hr-HR" sz="2000" i="1" dirty="0" err="1"/>
              <a:t>Yes</a:t>
            </a:r>
            <a:r>
              <a:rPr lang="hr-HR" sz="2000" i="1" dirty="0"/>
              <a:t>/No </a:t>
            </a:r>
            <a:r>
              <a:rPr lang="hr-HR" sz="2000" i="1" dirty="0" err="1"/>
              <a:t>questions</a:t>
            </a:r>
            <a:r>
              <a:rPr lang="hr-HR" sz="2000" i="1" dirty="0"/>
              <a:t> i WH-</a:t>
            </a:r>
            <a:r>
              <a:rPr lang="hr-HR" sz="2000" i="1" dirty="0" err="1"/>
              <a:t>questions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b="1" u="sng" dirty="0"/>
              <a:t>YES/NO QUESTIONS</a:t>
            </a:r>
            <a:br>
              <a:rPr lang="hr-HR" sz="2000" b="1" dirty="0"/>
            </a:br>
            <a:r>
              <a:rPr lang="hr-HR" sz="2000" b="1" dirty="0">
                <a:solidFill>
                  <a:srgbClr val="FF0000"/>
                </a:solidFill>
              </a:rPr>
              <a:t>I am </a:t>
            </a:r>
            <a:r>
              <a:rPr lang="hr-HR" sz="2000" b="1" dirty="0" err="1"/>
              <a:t>happy</a:t>
            </a:r>
            <a:r>
              <a:rPr lang="hr-HR" sz="2000" b="1" dirty="0"/>
              <a:t>. </a:t>
            </a:r>
            <a:r>
              <a:rPr lang="hr-HR" sz="2000" b="1" dirty="0">
                <a:sym typeface="Wingdings" panose="05000000000000000000" pitchFamily="2" charset="2"/>
              </a:rPr>
              <a:t> </a:t>
            </a:r>
            <a:r>
              <a:rPr lang="hr-HR" sz="2000" b="1" dirty="0" err="1">
                <a:solidFill>
                  <a:srgbClr val="FF0000"/>
                </a:solidFill>
                <a:sym typeface="Wingdings" panose="05000000000000000000" pitchFamily="2" charset="2"/>
              </a:rPr>
              <a:t>Is</a:t>
            </a:r>
            <a:r>
              <a:rPr lang="hr-HR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 he </a:t>
            </a:r>
            <a:r>
              <a:rPr lang="hr-HR" sz="2000" b="1" dirty="0" err="1">
                <a:sym typeface="Wingdings" panose="05000000000000000000" pitchFamily="2" charset="2"/>
              </a:rPr>
              <a:t>happy</a:t>
            </a:r>
            <a:r>
              <a:rPr lang="hr-HR" sz="2000" b="1" dirty="0">
                <a:sym typeface="Wingdings" panose="05000000000000000000" pitchFamily="2" charset="2"/>
              </a:rPr>
              <a:t>?</a:t>
            </a:r>
            <a:br>
              <a:rPr lang="hr-HR" sz="2000" b="1" dirty="0">
                <a:sym typeface="Wingdings" panose="05000000000000000000" pitchFamily="2" charset="2"/>
              </a:rPr>
            </a:br>
            <a:r>
              <a:rPr lang="hr-HR" sz="2000" b="1" dirty="0" err="1">
                <a:sym typeface="Wingdings" panose="05000000000000000000" pitchFamily="2" charset="2"/>
              </a:rPr>
              <a:t>Gregory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hr-HR" sz="2000" b="1" dirty="0" err="1">
                <a:solidFill>
                  <a:srgbClr val="FF0000"/>
                </a:solidFill>
                <a:sym typeface="Wingdings" panose="05000000000000000000" pitchFamily="2" charset="2"/>
              </a:rPr>
              <a:t>has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hr-HR" sz="2000" b="1" dirty="0" err="1">
                <a:sym typeface="Wingdings" panose="05000000000000000000" pitchFamily="2" charset="2"/>
              </a:rPr>
              <a:t>always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hr-HR" sz="2000" b="1" dirty="0" err="1">
                <a:solidFill>
                  <a:srgbClr val="FF0000"/>
                </a:solidFill>
                <a:sym typeface="Wingdings" panose="05000000000000000000" pitchFamily="2" charset="2"/>
              </a:rPr>
              <a:t>wanted</a:t>
            </a:r>
            <a:r>
              <a:rPr lang="hr-HR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000" b="1" dirty="0">
                <a:sym typeface="Wingdings" panose="05000000000000000000" pitchFamily="2" charset="2"/>
              </a:rPr>
              <a:t>to </a:t>
            </a:r>
            <a:r>
              <a:rPr lang="hr-HR" sz="2000" b="1" dirty="0" err="1">
                <a:sym typeface="Wingdings" panose="05000000000000000000" pitchFamily="2" charset="2"/>
              </a:rPr>
              <a:t>be</a:t>
            </a:r>
            <a:r>
              <a:rPr lang="hr-HR" sz="2000" b="1" dirty="0">
                <a:sym typeface="Wingdings" panose="05000000000000000000" pitchFamily="2" charset="2"/>
              </a:rPr>
              <a:t> a florist.  </a:t>
            </a:r>
            <a:r>
              <a:rPr lang="hr-HR" sz="2000" b="1" dirty="0" err="1">
                <a:solidFill>
                  <a:srgbClr val="FF0000"/>
                </a:solidFill>
                <a:sym typeface="Wingdings" panose="05000000000000000000" pitchFamily="2" charset="2"/>
              </a:rPr>
              <a:t>Has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hr-HR" sz="2000" b="1" dirty="0" err="1">
                <a:sym typeface="Wingdings" panose="05000000000000000000" pitchFamily="2" charset="2"/>
              </a:rPr>
              <a:t>Gregory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hr-HR" sz="2000" b="1" dirty="0" err="1">
                <a:sym typeface="Wingdings" panose="05000000000000000000" pitchFamily="2" charset="2"/>
              </a:rPr>
              <a:t>always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hr-HR" sz="2000" b="1" dirty="0" err="1">
                <a:solidFill>
                  <a:srgbClr val="FF0000"/>
                </a:solidFill>
                <a:sym typeface="Wingdings" panose="05000000000000000000" pitchFamily="2" charset="2"/>
              </a:rPr>
              <a:t>wanted</a:t>
            </a:r>
            <a:r>
              <a:rPr lang="hr-HR" sz="2000" b="1" dirty="0">
                <a:sym typeface="Wingdings" panose="05000000000000000000" pitchFamily="2" charset="2"/>
              </a:rPr>
              <a:t> to </a:t>
            </a:r>
            <a:r>
              <a:rPr lang="hr-HR" sz="2000" b="1" dirty="0" err="1">
                <a:sym typeface="Wingdings" panose="05000000000000000000" pitchFamily="2" charset="2"/>
              </a:rPr>
              <a:t>be</a:t>
            </a:r>
            <a:r>
              <a:rPr lang="hr-HR" sz="2000" b="1" dirty="0">
                <a:sym typeface="Wingdings" panose="05000000000000000000" pitchFamily="2" charset="2"/>
              </a:rPr>
              <a:t> a florist.</a:t>
            </a:r>
          </a:p>
          <a:p>
            <a:pPr marL="0" indent="0">
              <a:buNone/>
            </a:pPr>
            <a:r>
              <a:rPr lang="hr-HR" sz="2000" i="1" dirty="0" err="1">
                <a:sym typeface="Wingdings" panose="05000000000000000000" pitchFamily="2" charset="2"/>
              </a:rPr>
              <a:t>Yes</a:t>
            </a:r>
            <a:r>
              <a:rPr lang="hr-HR" sz="2000" i="1" dirty="0">
                <a:sym typeface="Wingdings" panose="05000000000000000000" pitchFamily="2" charset="2"/>
              </a:rPr>
              <a:t>/No pitanja se formiraju rotiranjem prva dva elementa (pomoćnog glagola i subjekta) potvrdne rečenice.</a:t>
            </a:r>
          </a:p>
          <a:p>
            <a:pPr marL="0" indent="0">
              <a:buNone/>
            </a:pPr>
            <a:r>
              <a:rPr lang="en-US" sz="2000" b="1" dirty="0">
                <a:sym typeface="Wingdings" panose="05000000000000000000" pitchFamily="2" charset="2"/>
              </a:rPr>
              <a:t>Gregory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makes</a:t>
            </a:r>
            <a:r>
              <a:rPr lang="en-US" sz="2000" b="1" dirty="0">
                <a:sym typeface="Wingdings" panose="05000000000000000000" pitchFamily="2" charset="2"/>
              </a:rPr>
              <a:t> beautiful flower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arrangements all by himself. →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Does</a:t>
            </a:r>
            <a:r>
              <a:rPr lang="en-US" sz="2000" b="1" dirty="0">
                <a:sym typeface="Wingdings" panose="05000000000000000000" pitchFamily="2" charset="2"/>
              </a:rPr>
              <a:t> Gregory</a:t>
            </a:r>
            <a:r>
              <a:rPr lang="hr-HR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make </a:t>
            </a:r>
            <a:r>
              <a:rPr lang="en-US" sz="2000" b="1" dirty="0">
                <a:sym typeface="Wingdings" panose="05000000000000000000" pitchFamily="2" charset="2"/>
              </a:rPr>
              <a:t>the arrangements by himself?</a:t>
            </a:r>
            <a:endParaRPr lang="hr-HR" sz="20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000" i="1" dirty="0">
                <a:sym typeface="Wingdings" panose="05000000000000000000" pitchFamily="2" charset="2"/>
              </a:rPr>
              <a:t>Za </a:t>
            </a:r>
            <a:r>
              <a:rPr lang="en-US" sz="2000" i="1" dirty="0" err="1">
                <a:sym typeface="Wingdings" panose="05000000000000000000" pitchFamily="2" charset="2"/>
              </a:rPr>
              <a:t>formiranje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pitanja</a:t>
            </a:r>
            <a:r>
              <a:rPr lang="en-US" sz="2000" i="1" dirty="0">
                <a:sym typeface="Wingdings" panose="05000000000000000000" pitchFamily="2" charset="2"/>
              </a:rPr>
              <a:t> u </a:t>
            </a:r>
            <a:r>
              <a:rPr lang="en-US" sz="2000" i="1" dirty="0" err="1">
                <a:sym typeface="Wingdings" panose="05000000000000000000" pitchFamily="2" charset="2"/>
              </a:rPr>
              <a:t>ovim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vremenima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koristimo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sl</a:t>
            </a:r>
            <a:r>
              <a:rPr lang="hr-HR" sz="2000" i="1" dirty="0">
                <a:sym typeface="Wingdings" panose="05000000000000000000" pitchFamily="2" charset="2"/>
              </a:rPr>
              <a:t>j</a:t>
            </a:r>
            <a:r>
              <a:rPr lang="en-US" sz="2000" i="1" dirty="0" err="1">
                <a:sym typeface="Wingdings" panose="05000000000000000000" pitchFamily="2" charset="2"/>
              </a:rPr>
              <a:t>edeće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pomoćne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glagole</a:t>
            </a:r>
            <a:r>
              <a:rPr lang="en-US" sz="2000" i="1" dirty="0">
                <a:sym typeface="Wingdings" panose="05000000000000000000" pitchFamily="2" charset="2"/>
              </a:rPr>
              <a:t>:</a:t>
            </a:r>
            <a:r>
              <a:rPr lang="hr-HR" sz="2000" i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Do </a:t>
            </a:r>
            <a:r>
              <a:rPr lang="en-US" sz="2000" i="1" dirty="0">
                <a:sym typeface="Wingdings" panose="05000000000000000000" pitchFamily="2" charset="2"/>
              </a:rPr>
              <a:t>za </a:t>
            </a:r>
            <a:r>
              <a:rPr lang="en-US" sz="2000" b="1" i="1" dirty="0">
                <a:sym typeface="Wingdings" panose="05000000000000000000" pitchFamily="2" charset="2"/>
              </a:rPr>
              <a:t>Present Simple </a:t>
            </a:r>
            <a:r>
              <a:rPr lang="en-US" sz="2000" i="1" dirty="0" err="1">
                <a:sym typeface="Wingdings" panose="05000000000000000000" pitchFamily="2" charset="2"/>
              </a:rPr>
              <a:t>pitanja</a:t>
            </a:r>
            <a:r>
              <a:rPr lang="en-US" sz="2000" i="1" dirty="0">
                <a:sym typeface="Wingdings" panose="05000000000000000000" pitchFamily="2" charset="2"/>
              </a:rPr>
              <a:t> u </a:t>
            </a:r>
            <a:r>
              <a:rPr lang="en-US" sz="2000" i="1" dirty="0" err="1">
                <a:sym typeface="Wingdings" panose="05000000000000000000" pitchFamily="2" charset="2"/>
              </a:rPr>
              <a:t>svim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licima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osim</a:t>
            </a:r>
            <a:r>
              <a:rPr lang="en-US" sz="2000" i="1" dirty="0">
                <a:sym typeface="Wingdings" panose="05000000000000000000" pitchFamily="2" charset="2"/>
              </a:rPr>
              <a:t> u 3. </a:t>
            </a:r>
            <a:r>
              <a:rPr lang="en-US" sz="2000" i="1" dirty="0" err="1">
                <a:sym typeface="Wingdings" panose="05000000000000000000" pitchFamily="2" charset="2"/>
              </a:rPr>
              <a:t>licu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jednine</a:t>
            </a:r>
            <a:r>
              <a:rPr lang="hr-HR" sz="2000" i="1" dirty="0">
                <a:sym typeface="Wingdings" panose="05000000000000000000" pitchFamily="2" charset="2"/>
              </a:rPr>
              <a:t>, </a:t>
            </a:r>
            <a:r>
              <a:rPr lang="en-US" sz="2000" b="1" dirty="0">
                <a:sym typeface="Wingdings" panose="05000000000000000000" pitchFamily="2" charset="2"/>
              </a:rPr>
              <a:t>Does </a:t>
            </a:r>
            <a:r>
              <a:rPr lang="en-US" sz="2000" i="1" dirty="0">
                <a:sym typeface="Wingdings" panose="05000000000000000000" pitchFamily="2" charset="2"/>
              </a:rPr>
              <a:t>za</a:t>
            </a:r>
            <a:r>
              <a:rPr lang="en-US" sz="2000" b="1" dirty="0">
                <a:sym typeface="Wingdings" panose="05000000000000000000" pitchFamily="2" charset="2"/>
              </a:rPr>
              <a:t> Present Simple </a:t>
            </a:r>
            <a:r>
              <a:rPr lang="en-US" sz="2000" i="1" dirty="0" err="1">
                <a:sym typeface="Wingdings" panose="05000000000000000000" pitchFamily="2" charset="2"/>
              </a:rPr>
              <a:t>pitanja</a:t>
            </a:r>
            <a:r>
              <a:rPr lang="en-US" sz="2000" i="1" dirty="0">
                <a:sym typeface="Wingdings" panose="05000000000000000000" pitchFamily="2" charset="2"/>
              </a:rPr>
              <a:t> u 3. </a:t>
            </a:r>
            <a:r>
              <a:rPr lang="en-US" sz="2000" i="1" dirty="0" err="1">
                <a:sym typeface="Wingdings" panose="05000000000000000000" pitchFamily="2" charset="2"/>
              </a:rPr>
              <a:t>licu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jednine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(he, she, it)</a:t>
            </a:r>
            <a:r>
              <a:rPr lang="hr-HR" sz="2000" b="1" dirty="0">
                <a:sym typeface="Wingdings" panose="05000000000000000000" pitchFamily="2" charset="2"/>
              </a:rPr>
              <a:t>, </a:t>
            </a:r>
            <a:r>
              <a:rPr lang="en-US" sz="2000" b="1" dirty="0">
                <a:sym typeface="Wingdings" panose="05000000000000000000" pitchFamily="2" charset="2"/>
              </a:rPr>
              <a:t>Did </a:t>
            </a:r>
            <a:r>
              <a:rPr lang="en-US" sz="2000" i="1" dirty="0">
                <a:sym typeface="Wingdings" panose="05000000000000000000" pitchFamily="2" charset="2"/>
              </a:rPr>
              <a:t>za</a:t>
            </a:r>
            <a:r>
              <a:rPr lang="en-US" sz="2000" b="1" dirty="0">
                <a:sym typeface="Wingdings" panose="05000000000000000000" pitchFamily="2" charset="2"/>
              </a:rPr>
              <a:t> </a:t>
            </a:r>
            <a:r>
              <a:rPr lang="en-US" sz="2000" b="1" i="1" dirty="0">
                <a:sym typeface="Wingdings" panose="05000000000000000000" pitchFamily="2" charset="2"/>
              </a:rPr>
              <a:t>Past Simple</a:t>
            </a:r>
            <a:r>
              <a:rPr lang="hr-HR" sz="2000" i="1" dirty="0">
                <a:sym typeface="Wingdings" panose="05000000000000000000" pitchFamily="2" charset="2"/>
              </a:rPr>
              <a:t>. Glavni glagol se u pitanjima vraća u osnovni oblik.</a:t>
            </a:r>
            <a:endParaRPr lang="en-US" sz="2000" i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000" b="1" u="sng" dirty="0">
                <a:sym typeface="Wingdings" panose="05000000000000000000" pitchFamily="2" charset="2"/>
              </a:rPr>
              <a:t>WH-QUESTIONS</a:t>
            </a:r>
            <a:br>
              <a:rPr lang="hr-HR" sz="2000" b="1" u="sng" dirty="0">
                <a:sym typeface="Wingdings" panose="05000000000000000000" pitchFamily="2" charset="2"/>
              </a:rPr>
            </a:br>
            <a:r>
              <a:rPr lang="hr-HR" sz="2000" i="1" dirty="0">
                <a:sym typeface="Wingdings" panose="05000000000000000000" pitchFamily="2" charset="2"/>
              </a:rPr>
              <a:t>Pitanja započinjemo s: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When, Where, Why, What, Which,</a:t>
            </a:r>
            <a:r>
              <a:rPr lang="hr-HR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Who, How, How long, How often, How much,</a:t>
            </a:r>
            <a:r>
              <a:rPr lang="hr-HR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How many</a:t>
            </a:r>
            <a:endParaRPr lang="hr-HR" sz="2000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000" b="1" dirty="0">
                <a:sym typeface="Wingdings" panose="05000000000000000000" pitchFamily="2" charset="2"/>
              </a:rPr>
              <a:t>I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’ve prepared </a:t>
            </a:r>
            <a:r>
              <a:rPr lang="en-US" sz="2000" b="1" dirty="0">
                <a:sym typeface="Wingdings" panose="05000000000000000000" pitchFamily="2" charset="2"/>
              </a:rPr>
              <a:t>presents for my first 10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customers. → What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has </a:t>
            </a:r>
            <a:r>
              <a:rPr lang="en-US" sz="2000" b="1" dirty="0">
                <a:sym typeface="Wingdings" panose="05000000000000000000" pitchFamily="2" charset="2"/>
              </a:rPr>
              <a:t>Gregory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prepared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for his first 10 customers?</a:t>
            </a:r>
            <a:br>
              <a:rPr lang="hr-HR" sz="2000" b="1" dirty="0">
                <a:sym typeface="Wingdings" panose="05000000000000000000" pitchFamily="2" charset="2"/>
              </a:rPr>
            </a:br>
            <a:r>
              <a:rPr lang="en-US" sz="2000" b="1" dirty="0">
                <a:sym typeface="Wingdings" panose="05000000000000000000" pitchFamily="2" charset="2"/>
              </a:rPr>
              <a:t>Last year I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made</a:t>
            </a:r>
            <a:r>
              <a:rPr lang="en-US" sz="2000" b="1" dirty="0">
                <a:sym typeface="Wingdings" panose="05000000000000000000" pitchFamily="2" charset="2"/>
              </a:rPr>
              <a:t> 540 arrangements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for my friends and family. → How many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arrangements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did</a:t>
            </a:r>
            <a:r>
              <a:rPr lang="en-US" sz="2000" b="1" dirty="0">
                <a:sym typeface="Wingdings" panose="05000000000000000000" pitchFamily="2" charset="2"/>
              </a:rPr>
              <a:t> Gregory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make</a:t>
            </a:r>
            <a:r>
              <a:rPr lang="en-US" sz="2000" b="1" dirty="0">
                <a:sym typeface="Wingdings" panose="05000000000000000000" pitchFamily="2" charset="2"/>
              </a:rPr>
              <a:t> for his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friends and family last year?</a:t>
            </a:r>
            <a:endParaRPr lang="hr-HR" sz="20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000" i="1" dirty="0">
                <a:sym typeface="Wingdings" panose="05000000000000000000" pitchFamily="2" charset="2"/>
              </a:rPr>
              <a:t>“</a:t>
            </a:r>
            <a:r>
              <a:rPr lang="en-US" sz="2000" b="1" i="1" dirty="0">
                <a:sym typeface="Wingdings" panose="05000000000000000000" pitchFamily="2" charset="2"/>
              </a:rPr>
              <a:t>WH-</a:t>
            </a:r>
            <a:r>
              <a:rPr lang="en-US" sz="2000" i="1" dirty="0">
                <a:sym typeface="Wingdings" panose="05000000000000000000" pitchFamily="2" charset="2"/>
              </a:rPr>
              <a:t>”+ </a:t>
            </a:r>
            <a:r>
              <a:rPr lang="en-US" sz="2000" i="1" dirty="0" err="1">
                <a:sym typeface="Wingdings" panose="05000000000000000000" pitchFamily="2" charset="2"/>
              </a:rPr>
              <a:t>pomoćni</a:t>
            </a:r>
            <a:r>
              <a:rPr lang="en-US" sz="2000" i="1" dirty="0">
                <a:sym typeface="Wingdings" panose="05000000000000000000" pitchFamily="2" charset="2"/>
              </a:rPr>
              <a:t> glagol (</a:t>
            </a:r>
            <a:r>
              <a:rPr lang="en-US" sz="2000" b="1" i="1" dirty="0">
                <a:sym typeface="Wingdings" panose="05000000000000000000" pitchFamily="2" charset="2"/>
              </a:rPr>
              <a:t>be, do, have</a:t>
            </a:r>
            <a:r>
              <a:rPr lang="en-US" sz="2000" i="1" dirty="0">
                <a:sym typeface="Wingdings" panose="05000000000000000000" pitchFamily="2" charset="2"/>
              </a:rPr>
              <a:t>) + person (</a:t>
            </a:r>
            <a:r>
              <a:rPr lang="en-US" sz="2000" b="1" i="1" dirty="0">
                <a:sym typeface="Wingdings" panose="05000000000000000000" pitchFamily="2" charset="2"/>
              </a:rPr>
              <a:t>I, you, we, they</a:t>
            </a:r>
            <a:r>
              <a:rPr lang="en-US" sz="2000" i="1" dirty="0">
                <a:sym typeface="Wingdings" panose="05000000000000000000" pitchFamily="2" charset="2"/>
              </a:rPr>
              <a:t>, etc.)  + </a:t>
            </a:r>
            <a:r>
              <a:rPr lang="en-US" sz="2000" i="1" dirty="0" err="1">
                <a:sym typeface="Wingdings" panose="05000000000000000000" pitchFamily="2" charset="2"/>
              </a:rPr>
              <a:t>ostatak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r>
              <a:rPr lang="en-US" sz="2000" i="1" dirty="0" err="1">
                <a:sym typeface="Wingdings" panose="05000000000000000000" pitchFamily="2" charset="2"/>
              </a:rPr>
              <a:t>rečenice</a:t>
            </a:r>
            <a:r>
              <a:rPr lang="en-US" sz="2000" i="1" dirty="0">
                <a:sym typeface="Wingdings" panose="05000000000000000000" pitchFamily="2" charset="2"/>
              </a:rPr>
              <a:t> + 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11" y="124158"/>
            <a:ext cx="4563266" cy="66096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75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9036"/>
            <a:ext cx="4831041" cy="683992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914403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words in proper order to make questions. </a:t>
            </a:r>
          </a:p>
          <a:p>
            <a:pPr marL="0" indent="0">
              <a:buNone/>
            </a:pPr>
            <a:r>
              <a:rPr lang="en-US" sz="2000" b="1" dirty="0"/>
              <a:t>1 she / does / plan / what / ? / and oversee </a:t>
            </a:r>
          </a:p>
          <a:p>
            <a:pPr marL="0" indent="0">
              <a:buNone/>
            </a:pPr>
            <a:r>
              <a:rPr lang="en-US" sz="2000" dirty="0"/>
              <a:t>_______________________________________________________</a:t>
            </a:r>
            <a:endParaRPr lang="hr-HR" sz="2000" dirty="0"/>
          </a:p>
          <a:p>
            <a:pPr marL="0" indent="0">
              <a:buNone/>
            </a:pPr>
            <a:r>
              <a:rPr lang="en-US" sz="2000" b="1" dirty="0"/>
              <a:t>2 in charge of / she / is / 12 fishermen / ? </a:t>
            </a:r>
          </a:p>
          <a:p>
            <a:pPr marL="0" indent="0">
              <a:buNone/>
            </a:pPr>
            <a:r>
              <a:rPr lang="en-US" sz="2000" dirty="0"/>
              <a:t>_______________________________________________________</a:t>
            </a:r>
            <a:endParaRPr lang="hr-HR" sz="2000" dirty="0"/>
          </a:p>
          <a:p>
            <a:pPr marL="0" indent="0">
              <a:buNone/>
            </a:pPr>
            <a:r>
              <a:rPr lang="en-US" sz="2000" b="1" dirty="0"/>
              <a:t>3 is / about / who / to open / ? / a shop </a:t>
            </a:r>
          </a:p>
          <a:p>
            <a:pPr marL="0" indent="0">
              <a:buNone/>
            </a:pPr>
            <a:r>
              <a:rPr lang="en-US" sz="2000" dirty="0"/>
              <a:t>_______________________________________________________</a:t>
            </a:r>
            <a:endParaRPr lang="hr-HR" sz="2000" dirty="0"/>
          </a:p>
          <a:p>
            <a:pPr marL="0" indent="0">
              <a:buNone/>
            </a:pPr>
            <a:r>
              <a:rPr lang="en-US" sz="2000" b="1" dirty="0"/>
              <a:t>4 arrangements / he / how many / made / has / ? </a:t>
            </a:r>
          </a:p>
          <a:p>
            <a:pPr marL="0" indent="0">
              <a:buNone/>
            </a:pPr>
            <a:r>
              <a:rPr lang="en-US" sz="2000" dirty="0"/>
              <a:t>_______________________________________________________</a:t>
            </a:r>
            <a:endParaRPr lang="hr-HR" sz="2000" dirty="0"/>
          </a:p>
          <a:p>
            <a:pPr marL="0" indent="0">
              <a:buNone/>
            </a:pPr>
            <a:r>
              <a:rPr lang="en-US" sz="2000" b="1" dirty="0"/>
              <a:t>5 giving / he / why / ? / is / an interview </a:t>
            </a:r>
          </a:p>
          <a:p>
            <a:pPr marL="0" indent="0">
              <a:buNone/>
            </a:pPr>
            <a:r>
              <a:rPr lang="en-US" sz="2000" dirty="0"/>
              <a:t>_______________________________________________________</a:t>
            </a:r>
            <a:endParaRPr lang="hr-HR" sz="2000" dirty="0"/>
          </a:p>
          <a:p>
            <a:pPr marL="0" indent="0">
              <a:buNone/>
            </a:pPr>
            <a:r>
              <a:rPr lang="en-US" sz="20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7937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3963"/>
            <a:ext cx="4831041" cy="68500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2033" y="161366"/>
            <a:ext cx="7121018" cy="2160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the last interview you have read or</a:t>
            </a:r>
            <a:r>
              <a:rPr lang="hr-HR" sz="2000" b="1" dirty="0"/>
              <a:t> </a:t>
            </a:r>
            <a:r>
              <a:rPr lang="en-US" sz="2000" b="1" dirty="0"/>
              <a:t>watched?</a:t>
            </a:r>
            <a:br>
              <a:rPr lang="hr-HR" sz="2000" b="1" dirty="0"/>
            </a:br>
            <a:r>
              <a:rPr lang="hr-HR" sz="2000" i="1" dirty="0"/>
              <a:t>Koji ste intervju zadnji čitali ili pogledali?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Why do people give interviews?</a:t>
            </a:r>
            <a:br>
              <a:rPr lang="hr-HR" sz="2000" b="1" dirty="0"/>
            </a:br>
            <a:r>
              <a:rPr lang="hr-HR" sz="2000" i="1" dirty="0"/>
              <a:t>Zašto ljudi daju intervjue?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Who wants to read these interviews?</a:t>
            </a:r>
            <a:br>
              <a:rPr lang="hr-HR" sz="2000" b="1" dirty="0"/>
            </a:br>
            <a:r>
              <a:rPr lang="hr-HR" sz="2000" i="1" dirty="0"/>
              <a:t>Tko želi čitati te intervjue?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02" y="185098"/>
            <a:ext cx="4659434" cy="19126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DF7972B-672F-4AC2-B4C8-D2668BA2A70F}"/>
              </a:ext>
            </a:extLst>
          </p:cNvPr>
          <p:cNvSpPr txBox="1">
            <a:spLocks/>
          </p:cNvSpPr>
          <p:nvPr/>
        </p:nvSpPr>
        <p:spPr>
          <a:xfrm>
            <a:off x="4833336" y="2321860"/>
            <a:ext cx="7176566" cy="753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Prepoznaješ li značenje ovih izraza?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AAA24D7-B6EC-4804-AF44-8DEFC6019E1C}"/>
              </a:ext>
            </a:extLst>
          </p:cNvPr>
          <p:cNvSpPr txBox="1">
            <a:spLocks/>
          </p:cNvSpPr>
          <p:nvPr/>
        </p:nvSpPr>
        <p:spPr>
          <a:xfrm>
            <a:off x="4833336" y="2934457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b</a:t>
            </a:r>
            <a:r>
              <a:rPr lang="en-US" sz="1900" b="1" dirty="0" err="1"/>
              <a:t>rainstorming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r</a:t>
            </a:r>
            <a:r>
              <a:rPr lang="en-US" sz="1900" b="1" dirty="0" err="1"/>
              <a:t>esearch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published materials</a:t>
            </a:r>
          </a:p>
          <a:p>
            <a:pPr marL="0" indent="0">
              <a:buNone/>
            </a:pPr>
            <a:r>
              <a:rPr lang="en-US" sz="1900" b="1" dirty="0"/>
              <a:t>aimed at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be in charge of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florist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be</a:t>
            </a:r>
            <a:r>
              <a:rPr lang="hr-HR" sz="1900" b="1" dirty="0"/>
              <a:t> </a:t>
            </a:r>
            <a:r>
              <a:rPr lang="en-US" sz="1900" b="1" dirty="0"/>
              <a:t>delighted with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announce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DD1BCD1-925B-4C44-8138-11B7C378AF4F}"/>
              </a:ext>
            </a:extLst>
          </p:cNvPr>
          <p:cNvSpPr txBox="1">
            <a:spLocks/>
          </p:cNvSpPr>
          <p:nvPr/>
        </p:nvSpPr>
        <p:spPr>
          <a:xfrm>
            <a:off x="7291104" y="2940024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oluja ideja</a:t>
            </a:r>
          </a:p>
          <a:p>
            <a:pPr marL="0" indent="0">
              <a:buNone/>
            </a:pPr>
            <a:r>
              <a:rPr lang="hr-HR" sz="1900" i="1" dirty="0"/>
              <a:t>istraživanje</a:t>
            </a:r>
          </a:p>
          <a:p>
            <a:pPr marL="0" indent="0">
              <a:buNone/>
            </a:pPr>
            <a:r>
              <a:rPr lang="hr-HR" sz="1900" i="1" dirty="0"/>
              <a:t>tiskani materijali</a:t>
            </a:r>
          </a:p>
          <a:p>
            <a:pPr marL="0" indent="0">
              <a:buNone/>
            </a:pPr>
            <a:r>
              <a:rPr lang="hr-HR" sz="1900" i="1" dirty="0"/>
              <a:t>ciljan na </a:t>
            </a:r>
          </a:p>
          <a:p>
            <a:pPr marL="0" indent="0">
              <a:buNone/>
            </a:pPr>
            <a:r>
              <a:rPr lang="hr-HR" sz="1900" i="1" dirty="0"/>
              <a:t>biti zadužen za</a:t>
            </a:r>
          </a:p>
          <a:p>
            <a:pPr marL="0" indent="0">
              <a:buNone/>
            </a:pPr>
            <a:r>
              <a:rPr lang="hr-HR" sz="1900" i="1" dirty="0"/>
              <a:t>cvjećar </a:t>
            </a:r>
          </a:p>
          <a:p>
            <a:pPr marL="0" indent="0">
              <a:buNone/>
            </a:pPr>
            <a:r>
              <a:rPr lang="hr-HR" sz="1900" i="1" dirty="0"/>
              <a:t>biti oduševljen s</a:t>
            </a:r>
          </a:p>
          <a:p>
            <a:pPr marL="0" indent="0">
              <a:buNone/>
            </a:pPr>
            <a:r>
              <a:rPr lang="hr-HR" sz="1900" i="1" dirty="0"/>
              <a:t>objaviti</a:t>
            </a:r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366784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build="p"/>
      <p:bldP spid="13" grpId="0"/>
      <p:bldP spid="1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3963"/>
            <a:ext cx="4831041" cy="68500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594226" y="2393576"/>
            <a:ext cx="3528824" cy="2043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these people. Imagine that</a:t>
            </a:r>
            <a:r>
              <a:rPr lang="hr-HR" sz="2000" b="1" dirty="0"/>
              <a:t> </a:t>
            </a:r>
            <a:r>
              <a:rPr lang="en-US" sz="2000" b="1" dirty="0"/>
              <a:t>you are a reporter. Write 5 questions for</a:t>
            </a:r>
            <a:r>
              <a:rPr lang="hr-HR" sz="2000" b="1" dirty="0"/>
              <a:t> </a:t>
            </a:r>
            <a:r>
              <a:rPr lang="en-US" sz="2000" b="1" dirty="0"/>
              <a:t>each person.</a:t>
            </a:r>
            <a:br>
              <a:rPr lang="hr-HR" sz="2000" b="1" dirty="0"/>
            </a:br>
            <a:r>
              <a:rPr lang="hr-HR" sz="2000" i="1" dirty="0"/>
              <a:t>Pročitaj tekst o ovim ljudima. Zamisli da si reporter i zapiši pet pitanja za svaku osobu.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96" y="161366"/>
            <a:ext cx="8240439" cy="64994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977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3963"/>
            <a:ext cx="4831041" cy="685007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6246" y="2935032"/>
            <a:ext cx="7286804" cy="4231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Is Gregory an artist?</a:t>
            </a:r>
            <a:br>
              <a:rPr lang="hr-HR" sz="2000" b="1" dirty="0"/>
            </a:br>
            <a:r>
              <a:rPr lang="hr-HR" sz="2000" i="1" dirty="0"/>
              <a:t>Je li </a:t>
            </a:r>
            <a:r>
              <a:rPr lang="hr-HR" sz="2000" i="1" dirty="0" err="1"/>
              <a:t>Gregory</a:t>
            </a:r>
            <a:r>
              <a:rPr lang="hr-HR" sz="2000" i="1" dirty="0"/>
              <a:t> umjetnik?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Would Anna be a boat captain in the 1920s?</a:t>
            </a:r>
            <a:br>
              <a:rPr lang="hr-HR" sz="2000" b="1" dirty="0"/>
            </a:br>
            <a:r>
              <a:rPr lang="hr-HR" sz="2000" i="1" dirty="0"/>
              <a:t>Bi li </a:t>
            </a:r>
            <a:r>
              <a:rPr lang="hr-HR" sz="2000" i="1" dirty="0" err="1"/>
              <a:t>Anna</a:t>
            </a:r>
            <a:r>
              <a:rPr lang="hr-HR" sz="2000" i="1" dirty="0"/>
              <a:t> bila kapetan broda 1920.-te?</a:t>
            </a:r>
          </a:p>
          <a:p>
            <a:pPr marL="0" indent="0">
              <a:buNone/>
            </a:pPr>
            <a:r>
              <a:rPr lang="en-US" sz="2000" b="1" dirty="0"/>
              <a:t>Are professions gender</a:t>
            </a:r>
            <a:r>
              <a:rPr lang="hr-HR" sz="2000" b="1" dirty="0"/>
              <a:t> </a:t>
            </a:r>
            <a:r>
              <a:rPr lang="en-US" sz="2000" b="1" dirty="0"/>
              <a:t>related? </a:t>
            </a:r>
            <a:br>
              <a:rPr lang="hr-HR" sz="2000" b="1" dirty="0"/>
            </a:br>
            <a:r>
              <a:rPr lang="hr-HR" sz="2000" i="1" dirty="0"/>
              <a:t>Jesu li zanimanja uvjetovana rodom?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Are there “male“ and “female“ jobs?</a:t>
            </a:r>
            <a:r>
              <a:rPr lang="hr-HR" sz="2000" b="1" dirty="0"/>
              <a:t> </a:t>
            </a:r>
            <a:r>
              <a:rPr lang="en-US" sz="2000" b="1" dirty="0"/>
              <a:t>Why? Why not?</a:t>
            </a:r>
            <a:br>
              <a:rPr lang="hr-HR" sz="2000" b="1" dirty="0"/>
            </a:br>
            <a:r>
              <a:rPr lang="hr-HR" sz="2000" i="1" dirty="0"/>
              <a:t>Postoje li muški i ženski poslovi? Zašto?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246" y="1436888"/>
            <a:ext cx="4921422" cy="13301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89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90" y="2311"/>
            <a:ext cx="4822981" cy="685455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40" y="753315"/>
            <a:ext cx="8736271" cy="53513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323271"/>
            <a:ext cx="7365853" cy="6293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DB06BAB-2F36-40BC-9C76-78423D6B3A22}"/>
              </a:ext>
            </a:extLst>
          </p:cNvPr>
          <p:cNvSpPr txBox="1">
            <a:spLocks/>
          </p:cNvSpPr>
          <p:nvPr/>
        </p:nvSpPr>
        <p:spPr>
          <a:xfrm>
            <a:off x="9014691" y="1394724"/>
            <a:ext cx="3171997" cy="5406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you were a teacher and you needed to correct and grade this interview. Compare</a:t>
            </a:r>
            <a:r>
              <a:rPr lang="hr-HR" sz="2000" b="1" dirty="0"/>
              <a:t> </a:t>
            </a:r>
            <a:r>
              <a:rPr lang="en-US" sz="2000" b="1" dirty="0"/>
              <a:t>your corrections and grades with the classmates </a:t>
            </a:r>
            <a:r>
              <a:rPr lang="hr-HR" sz="2000" b="1" dirty="0"/>
              <a:t>online</a:t>
            </a:r>
            <a:r>
              <a:rPr lang="en-US" sz="2000" b="1" dirty="0"/>
              <a:t>. </a:t>
            </a:r>
            <a:r>
              <a:rPr lang="hr-HR" sz="2000" i="1" dirty="0"/>
              <a:t>Stavi se u ulogu učitelja i ispravi i ocijeni intervju. Ocjeni prema tablici za vrednovanje. Nakon odrađenog zadatka, usporedi svoje ispravke i ocjene s drugim učenicima online.</a:t>
            </a:r>
          </a:p>
        </p:txBody>
      </p:sp>
    </p:spTree>
    <p:extLst>
      <p:ext uri="{BB962C8B-B14F-4D97-AF65-F5344CB8AC3E}">
        <p14:creationId xmlns:p14="http://schemas.microsoft.com/office/powerpoint/2010/main" val="16786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90" y="2311"/>
            <a:ext cx="4822981" cy="6854552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B089611-AB1E-4D8D-81ED-DFF66D728AD3}"/>
              </a:ext>
            </a:extLst>
          </p:cNvPr>
          <p:cNvSpPr txBox="1">
            <a:spLocks/>
          </p:cNvSpPr>
          <p:nvPr/>
        </p:nvSpPr>
        <p:spPr>
          <a:xfrm>
            <a:off x="4814491" y="2022764"/>
            <a:ext cx="7377509" cy="4949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Istraži koja su to uglavnom muška i uglavnom ženska zanimanja. Ako imaš nekoga u svojoj obitelji ili neposrednoj okolini tko se bavi takvim zanimanjem postavi toj osobi nekoliko pitanja o tome zašto su se odlučili baš za to zanimanje (</a:t>
            </a:r>
            <a:r>
              <a:rPr lang="hr-HR" sz="2000" b="1" i="1" dirty="0" err="1"/>
              <a:t>Why</a:t>
            </a:r>
            <a:r>
              <a:rPr lang="hr-HR" sz="2000" b="1" i="1" dirty="0"/>
              <a:t> </a:t>
            </a:r>
            <a:r>
              <a:rPr lang="hr-HR" sz="2000" b="1" i="1" dirty="0" err="1"/>
              <a:t>have</a:t>
            </a:r>
            <a:r>
              <a:rPr lang="hr-HR" sz="2000" b="1" i="1" dirty="0"/>
              <a:t>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chosen</a:t>
            </a:r>
            <a:r>
              <a:rPr lang="hr-HR" sz="2000" b="1" i="1" dirty="0"/>
              <a:t>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profession</a:t>
            </a:r>
            <a:r>
              <a:rPr lang="hr-HR" sz="2000" b="1" i="1" dirty="0"/>
              <a:t>/ </a:t>
            </a:r>
            <a:r>
              <a:rPr lang="hr-HR" sz="2000" b="1" i="1" dirty="0" err="1"/>
              <a:t>that</a:t>
            </a:r>
            <a:r>
              <a:rPr lang="hr-HR" sz="2000" b="1" i="1" dirty="0"/>
              <a:t> </a:t>
            </a:r>
            <a:r>
              <a:rPr lang="hr-HR" sz="2000" b="1" i="1" dirty="0" err="1"/>
              <a:t>particular</a:t>
            </a:r>
            <a:r>
              <a:rPr lang="hr-HR" sz="2000" b="1" i="1" dirty="0"/>
              <a:t> </a:t>
            </a:r>
            <a:r>
              <a:rPr lang="hr-HR" sz="2000" b="1" i="1" dirty="0" err="1"/>
              <a:t>profession</a:t>
            </a:r>
            <a:r>
              <a:rPr lang="hr-HR" sz="2000" b="1" i="1" dirty="0"/>
              <a:t>?</a:t>
            </a:r>
            <a:r>
              <a:rPr lang="hr-HR" sz="2000" i="1" dirty="0"/>
              <a:t>), jesu li sretni na svom poslu (</a:t>
            </a:r>
            <a:r>
              <a:rPr lang="hr-HR" sz="2000" b="1" i="1" dirty="0"/>
              <a:t>Are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happy</a:t>
            </a:r>
            <a:r>
              <a:rPr lang="hr-HR" sz="2000" b="1" i="1" dirty="0"/>
              <a:t> </a:t>
            </a:r>
            <a:r>
              <a:rPr lang="hr-HR" sz="2000" b="1" i="1" dirty="0" err="1"/>
              <a:t>with</a:t>
            </a:r>
            <a:r>
              <a:rPr lang="hr-HR" sz="2000" b="1" i="1" dirty="0"/>
              <a:t> </a:t>
            </a:r>
            <a:r>
              <a:rPr lang="hr-HR" sz="2000" b="1" i="1" dirty="0" err="1"/>
              <a:t>your</a:t>
            </a:r>
            <a:r>
              <a:rPr lang="hr-HR" sz="2000" b="1" i="1" dirty="0"/>
              <a:t> </a:t>
            </a:r>
            <a:r>
              <a:rPr lang="hr-HR" sz="2000" b="1" i="1" dirty="0" err="1"/>
              <a:t>choice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profession</a:t>
            </a:r>
            <a:r>
              <a:rPr lang="hr-HR" sz="2000" b="1" i="1" dirty="0"/>
              <a:t>?</a:t>
            </a:r>
            <a:r>
              <a:rPr lang="hr-HR" sz="2000" i="1" dirty="0"/>
              <a:t>) i kako ih je okolina prihvatila (</a:t>
            </a:r>
            <a:r>
              <a:rPr lang="hr-HR" sz="2000" b="1" i="1" dirty="0" err="1"/>
              <a:t>What</a:t>
            </a:r>
            <a:r>
              <a:rPr lang="hr-HR" sz="2000" b="1" i="1" dirty="0"/>
              <a:t> do </a:t>
            </a:r>
            <a:r>
              <a:rPr lang="hr-HR" sz="2000" b="1" i="1" dirty="0" err="1"/>
              <a:t>people</a:t>
            </a:r>
            <a:r>
              <a:rPr lang="hr-HR" sz="2000" b="1" i="1" dirty="0"/>
              <a:t> </a:t>
            </a:r>
            <a:r>
              <a:rPr lang="hr-HR" sz="2000" b="1" i="1" dirty="0" err="1"/>
              <a:t>think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your</a:t>
            </a:r>
            <a:r>
              <a:rPr lang="hr-HR" sz="2000" b="1" i="1" dirty="0"/>
              <a:t> </a:t>
            </a:r>
            <a:r>
              <a:rPr lang="hr-HR" sz="2000" b="1" i="1" dirty="0" err="1"/>
              <a:t>job</a:t>
            </a:r>
            <a:r>
              <a:rPr lang="hr-HR" sz="2000" b="1" i="1" dirty="0"/>
              <a:t>?</a:t>
            </a:r>
            <a:r>
              <a:rPr lang="hr-HR" sz="2000" i="1" dirty="0"/>
              <a:t>).</a:t>
            </a:r>
          </a:p>
          <a:p>
            <a:pPr marL="0" indent="0">
              <a:buNone/>
            </a:pPr>
            <a:r>
              <a:rPr lang="hr-HR" sz="2000" i="1" dirty="0"/>
              <a:t>Svaki čovjek, bez obzira na spol, je vrijedan i zaslužuje pravo na odabir zanimanja koje ga/ju usrećuje i ispunjava.</a:t>
            </a:r>
          </a:p>
        </p:txBody>
      </p:sp>
    </p:spTree>
    <p:extLst>
      <p:ext uri="{BB962C8B-B14F-4D97-AF65-F5344CB8AC3E}">
        <p14:creationId xmlns:p14="http://schemas.microsoft.com/office/powerpoint/2010/main" val="159065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" y="0"/>
            <a:ext cx="4847932" cy="686723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3379695"/>
            <a:ext cx="7349380" cy="7143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ym typeface="Wingdings" panose="05000000000000000000" pitchFamily="2" charset="2"/>
              </a:rPr>
              <a:t>The most-watched interview in TV history is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Oprah’s 1993 interview with Michael Jackson.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At that time, it was the pop legend’s first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interview in 14 years. It was broadcast from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his Neverland Ranch. 90 million people</a:t>
            </a:r>
            <a:r>
              <a:rPr lang="hr-HR" sz="2000" b="1" dirty="0"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worldwide watched it.</a:t>
            </a:r>
            <a:br>
              <a:rPr lang="hr-HR" sz="2000" b="1" dirty="0">
                <a:sym typeface="Wingdings" panose="05000000000000000000" pitchFamily="2" charset="2"/>
              </a:rPr>
            </a:br>
            <a:r>
              <a:rPr lang="hr-HR" sz="2000" i="1" dirty="0"/>
              <a:t>Pročitaj tekst o najgledanijem intervjuu u televizijskoj povijesti. Radi se o </a:t>
            </a:r>
            <a:r>
              <a:rPr lang="hr-HR" sz="2000" i="1" dirty="0" err="1"/>
              <a:t>Oprahinom</a:t>
            </a:r>
            <a:r>
              <a:rPr lang="hr-HR" sz="2000" i="1" dirty="0"/>
              <a:t> intervjuu Michaela Jacksona iz 1993. koji je gledalo 90 milijuna gledatelja širom svijeta. To je bio </a:t>
            </a:r>
            <a:r>
              <a:rPr lang="hr-HR" sz="2000" i="1" dirty="0" err="1"/>
              <a:t>Jacksonov</a:t>
            </a:r>
            <a:r>
              <a:rPr lang="hr-HR" sz="2000" i="1" dirty="0"/>
              <a:t> prvi intervju nakon 14 godina, a emitiran je </a:t>
            </a:r>
            <a:r>
              <a:rPr lang="hr-HR" sz="2000" i="1"/>
              <a:t>s njegovog </a:t>
            </a:r>
            <a:r>
              <a:rPr lang="hr-HR" sz="2000" i="1" dirty="0" err="1"/>
              <a:t>Neverland</a:t>
            </a:r>
            <a:r>
              <a:rPr lang="hr-HR" sz="2000" i="1" dirty="0"/>
              <a:t> imanja.</a:t>
            </a:r>
          </a:p>
          <a:p>
            <a:pPr marL="0" indent="0">
              <a:buNone/>
            </a:pPr>
            <a:r>
              <a:rPr lang="hr-HR" sz="2000" i="1" dirty="0"/>
              <a:t>Snimku cijelog intervjua možeš (ako želiš) pogledati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https://youtu.be/Hv3A5A54LLY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761" y="826151"/>
            <a:ext cx="7068682" cy="24638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542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907BDC-0040-47DB-9B92-FB5CE79DF1F4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1ed46e35-59ec-4778-8eff-c458b38f4962"/>
    <ds:schemaRef ds:uri="f87c038a-0f61-486c-a8ca-ffce83998b64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8C7A360-2ECB-4466-BA22-217FBF611B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7C8F7D-0381-41BD-A8E4-B8C89D76DE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3805</TotalTime>
  <Words>1052</Words>
  <Application>Microsoft Office PowerPoint</Application>
  <PresentationFormat>Široki zaslon</PresentationFormat>
  <Paragraphs>62</Paragraphs>
  <Slides>12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317</cp:revision>
  <dcterms:created xsi:type="dcterms:W3CDTF">2020-09-12T11:20:19Z</dcterms:created>
  <dcterms:modified xsi:type="dcterms:W3CDTF">2021-10-15T19:32:54Z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